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59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57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C2B2E-4667-3348-8003-48FC028E3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EEAFD3-75BE-AF45-B978-D3B12CEBB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FFA3C9-7B6B-8C4F-9309-01BD5D654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22E-AE98-47F7-8A73-70D3759EE010}" type="datetimeFigureOut">
              <a:rPr lang="es-MX" smtClean="0"/>
              <a:t>28/02/2022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97EA8D-F4DC-6544-8F48-3383579C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BA704A-AAC0-5549-9B8B-876C1BED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76AF-755B-4F9B-81AB-8C7FBDE99936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3532F16-DB49-4005-80B1-3123C0638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4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E5DB1-C04C-754E-B44F-AEC315F7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6509E2-4BE6-954E-AFDE-6584D3806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82CF42-E370-344D-AECC-3417A582E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22E-AE98-47F7-8A73-70D3759EE010}" type="datetimeFigureOut">
              <a:rPr lang="es-MX" smtClean="0"/>
              <a:t>28/02/2022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BC378F-C43C-D542-A0C5-BF97BCED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9AF005-239D-3640-BED9-032CDD9D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76AF-755B-4F9B-81AB-8C7FBDE9993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171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4901D3-EE84-3541-9484-3A724919C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D9ED99-6029-B947-A29A-09AD4DA49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3A961-2639-E246-B59A-2EBF8129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22E-AE98-47F7-8A73-70D3759EE010}" type="datetimeFigureOut">
              <a:rPr lang="es-MX" smtClean="0"/>
              <a:t>28/02/2022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569FE-E539-F04A-8104-ECB1D1A4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03E109-84DE-D348-B721-A4074D07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76AF-755B-4F9B-81AB-8C7FBDE9993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581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5F912-A185-7948-9FD0-4145CDB6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66D1BB-F03E-3342-8DD1-D746FBD6B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5583ED-DD16-0443-AF7B-B61BD6BC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22E-AE98-47F7-8A73-70D3759EE010}" type="datetimeFigureOut">
              <a:rPr lang="es-MX" smtClean="0"/>
              <a:t>28/02/2022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7BDDF4-1504-2D41-90A2-3B25A824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46C80C-6D21-034F-9B7B-28339F9F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76AF-755B-4F9B-81AB-8C7FBDE9993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751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6A513-2D0E-434B-9549-9E8F06E7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6789D6-3E5A-8947-8F65-83AFFE2A2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B1D26E-8EB7-714D-97FC-A604C3A2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22E-AE98-47F7-8A73-70D3759EE010}" type="datetimeFigureOut">
              <a:rPr lang="es-MX" smtClean="0"/>
              <a:t>28/02/2022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895F93-C69C-1943-B6DA-D9DB306F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3565E1-E2BB-AB47-9754-F58DA077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76AF-755B-4F9B-81AB-8C7FBDE9993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781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0C418-6FD8-ED4C-8EA5-07485656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C02F52-EA8C-2144-BF92-FB8EE3167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839056-E897-554F-B199-3068DB90D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1C520E-8878-7149-8FF3-418A9E1F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22E-AE98-47F7-8A73-70D3759EE010}" type="datetimeFigureOut">
              <a:rPr lang="es-MX" smtClean="0"/>
              <a:t>28/02/2022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819160-E53D-4C45-B947-FADF0A11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582904-E5E2-3C48-99FF-33B6726B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76AF-755B-4F9B-81AB-8C7FBDE9993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635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6A54B-C8F2-534E-8AA1-B66BFB53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FA22E4-3E1D-724D-B354-76BEEC541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FAFA45-536D-AA4E-BFA5-16BF18064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0581DC-3230-F14A-AD8E-7E6C2C9FE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BA912D-510F-D444-824E-6C68254A5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2B1F03-186D-2E46-A716-67563DE7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22E-AE98-47F7-8A73-70D3759EE010}" type="datetimeFigureOut">
              <a:rPr lang="es-MX" smtClean="0"/>
              <a:t>28/02/2022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178999-C49C-6B4C-A576-C03C7BF1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6085A2D-56AF-3941-8609-F478CA7D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76AF-755B-4F9B-81AB-8C7FBDE9993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386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353BA-3312-A048-A0BF-1DFE6699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1B3628-2EC3-DA45-BE32-9BFA9722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22E-AE98-47F7-8A73-70D3759EE010}" type="datetimeFigureOut">
              <a:rPr lang="es-MX" smtClean="0"/>
              <a:t>28/02/2022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1D7E63-A1CF-1C49-B709-0203993E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5FDD1D-3246-2F49-ACAD-B4E974D8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76AF-755B-4F9B-81AB-8C7FBDE9993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962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58A288-8FF4-BB4F-B1DE-07B8EC78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22E-AE98-47F7-8A73-70D3759EE010}" type="datetimeFigureOut">
              <a:rPr lang="es-MX" smtClean="0"/>
              <a:t>28/02/2022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1E097A-3FD2-8742-B3BF-A56A0180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06AAEC-D9E9-7143-83CE-D72F0CE1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76AF-755B-4F9B-81AB-8C7FBDE9993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904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4B943-901C-6241-A6B5-6E1D37D98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3F58E7-AE46-EF45-8B7F-F44593197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07687B-6E90-884A-8E54-AF89E647C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2E0F68-8E97-3A4E-ACD6-61186448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22E-AE98-47F7-8A73-70D3759EE010}" type="datetimeFigureOut">
              <a:rPr lang="es-MX" smtClean="0"/>
              <a:t>28/02/2022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B9DF74-64BB-8C4D-BC59-2A9D669B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870B37-A60F-A349-840D-289FCBB6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76AF-755B-4F9B-81AB-8C7FBDE9993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626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10B4A-A8A3-9949-BC4B-06AF003B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55CC7B-A076-1949-9A49-18B8152C0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DFAFEF-A5E6-1741-A4D7-24110D259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719AFE-FA61-DD48-8BD3-FD927E4A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222E-AE98-47F7-8A73-70D3759EE010}" type="datetimeFigureOut">
              <a:rPr lang="es-MX" smtClean="0"/>
              <a:t>28/02/2022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EBDAA3-0D7E-2D49-84E9-DB87CAF8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999F24-6EC6-0F46-93A1-6E44BC80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76AF-755B-4F9B-81AB-8C7FBDE9993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039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A2A251-D31B-4749-80AB-CC1440EE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DA999B-66D7-134F-971C-602F10574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4FD71A-C251-D749-9F2F-1C59D7405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222E-AE98-47F7-8A73-70D3759EE010}" type="datetimeFigureOut">
              <a:rPr lang="es-MX" smtClean="0"/>
              <a:t>28/02/2022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22D71A-E7F4-EA4B-9900-F0A3CF6CF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160385-EBDC-7E41-9875-3D901402C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E76AF-755B-4F9B-81AB-8C7FBDE99936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E268C1-8900-42A7-AA54-39A2D5A80C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4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dmx.conalep.edu.mx/vcarranza/inici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alep.edu.mx/sites/default/files/2021-09/14-B-EDITABLE-DG-04-270918-REGLAME-ESCOLAR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23A9A-8853-4E9E-AA17-2B0FD692B4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6D1DDA-BDFD-4F06-AAB3-3465615F3B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79D5B9-8F9D-4AC1-88BE-44A1430AF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" y="0"/>
            <a:ext cx="12186518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2E4B237-D1C9-4DC7-B87C-1A074CDF4202}"/>
              </a:ext>
            </a:extLst>
          </p:cNvPr>
          <p:cNvSpPr/>
          <p:nvPr/>
        </p:nvSpPr>
        <p:spPr>
          <a:xfrm>
            <a:off x="3210532" y="1858935"/>
            <a:ext cx="57709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Inicio Ciclo Escolar  </a:t>
            </a:r>
          </a:p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22122 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2408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01E0E94-B0D6-496B-B29E-66D920B7FEB6}"/>
              </a:ext>
            </a:extLst>
          </p:cNvPr>
          <p:cNvSpPr txBox="1"/>
          <p:nvPr/>
        </p:nvSpPr>
        <p:spPr>
          <a:xfrm>
            <a:off x="1690517" y="1442658"/>
            <a:ext cx="9362508" cy="515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59" indent="-468059" fontAlgn="base">
              <a:lnSpc>
                <a:spcPct val="200000"/>
              </a:lnSpc>
              <a:buFont typeface="+mj-lt"/>
              <a:buAutoNum type="arabicPeriod"/>
            </a:pPr>
            <a:r>
              <a:rPr lang="es-MX" sz="2400" dirty="0">
                <a:latin typeface="Montserrat Medium" panose="00000600000000000000" pitchFamily="2" charset="0"/>
              </a:rPr>
              <a:t>Presentación</a:t>
            </a:r>
          </a:p>
          <a:p>
            <a:pPr marL="468059" indent="-468059" fontAlgn="base">
              <a:lnSpc>
                <a:spcPct val="200000"/>
              </a:lnSpc>
              <a:buFont typeface="+mj-lt"/>
              <a:buAutoNum type="arabicPeriod"/>
            </a:pPr>
            <a:r>
              <a:rPr lang="es-MX" sz="2400" dirty="0">
                <a:latin typeface="Montserrat Medium" panose="00000600000000000000" pitchFamily="2" charset="0"/>
              </a:rPr>
              <a:t>Organigrama del plantel</a:t>
            </a:r>
          </a:p>
          <a:p>
            <a:pPr marL="468059" indent="-468059" fontAlgn="base">
              <a:lnSpc>
                <a:spcPct val="200000"/>
              </a:lnSpc>
              <a:buFont typeface="+mj-lt"/>
              <a:buAutoNum type="arabicPeriod"/>
            </a:pPr>
            <a:r>
              <a:rPr lang="es-MX" sz="2400" dirty="0">
                <a:latin typeface="Montserrat Medium" panose="00000600000000000000" pitchFamily="2" charset="0"/>
              </a:rPr>
              <a:t>Calendario Escolar</a:t>
            </a:r>
          </a:p>
          <a:p>
            <a:pPr marL="468059" indent="-468059" fontAlgn="base">
              <a:lnSpc>
                <a:spcPct val="200000"/>
              </a:lnSpc>
              <a:buFont typeface="+mj-lt"/>
              <a:buAutoNum type="arabicPeriod"/>
            </a:pPr>
            <a:r>
              <a:rPr lang="es-MX" sz="2400" dirty="0">
                <a:latin typeface="Montserrat Medium" panose="00000600000000000000" pitchFamily="2" charset="0"/>
              </a:rPr>
              <a:t>Horarios de Clase</a:t>
            </a:r>
          </a:p>
          <a:p>
            <a:pPr marL="468059" indent="-468059" fontAlgn="base">
              <a:lnSpc>
                <a:spcPct val="200000"/>
              </a:lnSpc>
              <a:buFont typeface="+mj-lt"/>
              <a:buAutoNum type="arabicPeriod"/>
            </a:pPr>
            <a:r>
              <a:rPr lang="es-MX" sz="2400" dirty="0">
                <a:latin typeface="Montserrat Medium" panose="00000600000000000000" pitchFamily="2" charset="0"/>
              </a:rPr>
              <a:t>Correo electrónico</a:t>
            </a:r>
          </a:p>
          <a:p>
            <a:pPr marL="468059" indent="-468059" fontAlgn="base">
              <a:lnSpc>
                <a:spcPct val="200000"/>
              </a:lnSpc>
              <a:buFont typeface="+mj-lt"/>
              <a:buAutoNum type="arabicPeriod"/>
            </a:pPr>
            <a:r>
              <a:rPr lang="es-MX" sz="2400" dirty="0">
                <a:latin typeface="Montserrat Medium" panose="00000600000000000000" pitchFamily="2" charset="0"/>
              </a:rPr>
              <a:t>Reglamento Escolar</a:t>
            </a:r>
          </a:p>
          <a:p>
            <a:pPr marL="468059" indent="-468059" fontAlgn="base">
              <a:lnSpc>
                <a:spcPct val="200000"/>
              </a:lnSpc>
              <a:buFont typeface="+mj-lt"/>
              <a:buAutoNum type="arabicPeriod"/>
            </a:pPr>
            <a:endParaRPr lang="es-ES" sz="2400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1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01E0E94-B0D6-496B-B29E-66D920B7FEB6}"/>
              </a:ext>
            </a:extLst>
          </p:cNvPr>
          <p:cNvSpPr txBox="1"/>
          <p:nvPr/>
        </p:nvSpPr>
        <p:spPr>
          <a:xfrm>
            <a:off x="1690517" y="1442658"/>
            <a:ext cx="93625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59" indent="-468059" fontAlgn="base">
              <a:lnSpc>
                <a:spcPct val="200000"/>
              </a:lnSpc>
              <a:buFont typeface="+mj-lt"/>
              <a:buAutoNum type="arabicPeriod"/>
            </a:pPr>
            <a:r>
              <a:rPr lang="es-MX" sz="2400" dirty="0">
                <a:latin typeface="Montserrat Medium" panose="00000600000000000000" pitchFamily="2" charset="0"/>
              </a:rPr>
              <a:t>Presentación</a:t>
            </a:r>
          </a:p>
          <a:p>
            <a:pPr fontAlgn="base">
              <a:lnSpc>
                <a:spcPct val="200000"/>
              </a:lnSpc>
            </a:pPr>
            <a:r>
              <a:rPr lang="es-MX" sz="2000" dirty="0">
                <a:latin typeface="Montserrat Medium" panose="00000600000000000000" pitchFamily="2" charset="0"/>
              </a:rPr>
              <a:t>Es para nosotros un </a:t>
            </a:r>
            <a:r>
              <a:rPr lang="es-MX" sz="2000" dirty="0" smtClean="0">
                <a:latin typeface="Montserrat Medium" panose="00000600000000000000" pitchFamily="2" charset="0"/>
              </a:rPr>
              <a:t>gusto iniciar contigo este </a:t>
            </a:r>
            <a:r>
              <a:rPr lang="es-MX" sz="2000" dirty="0">
                <a:latin typeface="Montserrat Medium" panose="00000600000000000000" pitchFamily="2" charset="0"/>
              </a:rPr>
              <a:t>ciclo escolar </a:t>
            </a:r>
            <a:r>
              <a:rPr lang="es-MX" sz="2000" dirty="0" smtClean="0">
                <a:latin typeface="Montserrat Medium" panose="00000600000000000000" pitchFamily="2" charset="0"/>
              </a:rPr>
              <a:t>12122, te recordamos que cuentas  la Comunidad </a:t>
            </a:r>
            <a:r>
              <a:rPr lang="es-MX" sz="2000" dirty="0">
                <a:latin typeface="Montserrat Medium" panose="00000600000000000000" pitchFamily="2" charset="0"/>
              </a:rPr>
              <a:t>CONALEP, </a:t>
            </a:r>
            <a:r>
              <a:rPr lang="es-MX" sz="2000" dirty="0" smtClean="0">
                <a:latin typeface="Montserrat Medium" panose="00000600000000000000" pitchFamily="2" charset="0"/>
              </a:rPr>
              <a:t>Plantel </a:t>
            </a:r>
            <a:r>
              <a:rPr lang="es-MX" sz="2000" dirty="0">
                <a:latin typeface="Montserrat Medium" panose="00000600000000000000" pitchFamily="2" charset="0"/>
              </a:rPr>
              <a:t>Venustiano Carranza I, </a:t>
            </a:r>
            <a:r>
              <a:rPr lang="es-MX" sz="2000" dirty="0" smtClean="0">
                <a:latin typeface="Montserrat Medium" panose="00000600000000000000" pitchFamily="2" charset="0"/>
              </a:rPr>
              <a:t>para acompañarte </a:t>
            </a:r>
            <a:r>
              <a:rPr lang="es-MX" sz="2000" dirty="0">
                <a:latin typeface="Montserrat Medium" panose="00000600000000000000" pitchFamily="2" charset="0"/>
              </a:rPr>
              <a:t>a</a:t>
            </a:r>
            <a:r>
              <a:rPr lang="es-MX" sz="2000" dirty="0" smtClean="0">
                <a:latin typeface="Montserrat Medium" panose="00000600000000000000" pitchFamily="2" charset="0"/>
              </a:rPr>
              <a:t> obtener el </a:t>
            </a:r>
            <a:r>
              <a:rPr lang="es-MX" sz="2000" dirty="0">
                <a:latin typeface="Montserrat Medium" panose="00000600000000000000" pitchFamily="2" charset="0"/>
              </a:rPr>
              <a:t>mejor desempeño </a:t>
            </a:r>
            <a:r>
              <a:rPr lang="es-MX" sz="2000" dirty="0" smtClean="0">
                <a:latin typeface="Montserrat Medium" panose="00000600000000000000" pitchFamily="2" charset="0"/>
              </a:rPr>
              <a:t>a </a:t>
            </a:r>
            <a:r>
              <a:rPr lang="es-MX" sz="2000" dirty="0">
                <a:latin typeface="Montserrat Medium" panose="00000600000000000000" pitchFamily="2" charset="0"/>
              </a:rPr>
              <a:t>tus labores escolares.</a:t>
            </a:r>
          </a:p>
          <a:p>
            <a:pPr fontAlgn="base">
              <a:lnSpc>
                <a:spcPct val="200000"/>
              </a:lnSpc>
            </a:pPr>
            <a:r>
              <a:rPr lang="es-MX" sz="2000" dirty="0">
                <a:latin typeface="Montserrat Medium" panose="00000600000000000000" pitchFamily="2" charset="0"/>
              </a:rPr>
              <a:t>En esta presentación podrás encontrar </a:t>
            </a:r>
            <a:r>
              <a:rPr lang="es-MX" sz="2000" i="1" dirty="0">
                <a:latin typeface="Montserrat Medium" panose="00000600000000000000" pitchFamily="2" charset="0"/>
              </a:rPr>
              <a:t>información importante </a:t>
            </a:r>
            <a:r>
              <a:rPr lang="es-MX" sz="2000" dirty="0">
                <a:latin typeface="Montserrat Medium" panose="00000600000000000000" pitchFamily="2" charset="0"/>
              </a:rPr>
              <a:t>para iniciar el ciclo escolar </a:t>
            </a:r>
            <a:r>
              <a:rPr lang="es-MX" sz="2000" dirty="0">
                <a:latin typeface="Montserrat Medium" panose="00000600000000000000" pitchFamily="2" charset="0"/>
              </a:rPr>
              <a:t>12122.</a:t>
            </a:r>
            <a:endParaRPr lang="es-MX" sz="2000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0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Diagrama, Escala de tiempo&#10;&#10;Descripción generada automáticamente">
            <a:extLst>
              <a:ext uri="{FF2B5EF4-FFF2-40B4-BE49-F238E27FC236}">
                <a16:creationId xmlns:a16="http://schemas.microsoft.com/office/drawing/2014/main" id="{74B298AE-4748-4878-A906-12D8F96E3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06" y="1514922"/>
            <a:ext cx="6182588" cy="4963218"/>
          </a:xfrm>
        </p:spPr>
      </p:pic>
    </p:spTree>
    <p:extLst>
      <p:ext uri="{BB962C8B-B14F-4D97-AF65-F5344CB8AC3E}">
        <p14:creationId xmlns:p14="http://schemas.microsoft.com/office/powerpoint/2010/main" val="399337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4A9A25F-F184-420E-8775-F2D6B1E57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70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11824A-A400-4E2B-9364-928C7117B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133"/>
            <a:ext cx="10515600" cy="1061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/>
              <a:t>4. Horarios de Clase</a:t>
            </a:r>
          </a:p>
          <a:p>
            <a:pPr marL="0" indent="0">
              <a:buNone/>
            </a:pPr>
            <a:r>
              <a:rPr lang="es-MX" dirty="0"/>
              <a:t>En la pagina del plantel </a:t>
            </a:r>
            <a:r>
              <a:rPr lang="es-MX" dirty="0">
                <a:hlinkClick r:id="rId2"/>
              </a:rPr>
              <a:t>http://cdmx.conalep.edu.mx/vcarranza/inicio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A658EB06-EC6C-4180-B90D-FF2DA5D33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962543"/>
            <a:ext cx="4618703" cy="3153215"/>
          </a:xfrm>
          <a:prstGeom prst="rect">
            <a:avLst/>
          </a:prstGeom>
        </p:spPr>
      </p:pic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6A94BF09-9EDC-4B12-8B02-EE13A6268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76130"/>
            <a:ext cx="4906297" cy="303962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47676-C7E9-4960-A6F3-8B8153FEDBE0}"/>
              </a:ext>
            </a:extLst>
          </p:cNvPr>
          <p:cNvSpPr txBox="1"/>
          <p:nvPr/>
        </p:nvSpPr>
        <p:spPr>
          <a:xfrm>
            <a:off x="838199" y="2300748"/>
            <a:ext cx="461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1. Das clic en inicio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F113F9-DC11-4EE6-8F45-AF4930023867}"/>
              </a:ext>
            </a:extLst>
          </p:cNvPr>
          <p:cNvSpPr txBox="1"/>
          <p:nvPr/>
        </p:nvSpPr>
        <p:spPr>
          <a:xfrm>
            <a:off x="6096000" y="2300748"/>
            <a:ext cx="4906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2. Te llevara a la pagina donde puedes descargar tu horario de clases</a:t>
            </a:r>
          </a:p>
        </p:txBody>
      </p:sp>
    </p:spTree>
    <p:extLst>
      <p:ext uri="{BB962C8B-B14F-4D97-AF65-F5344CB8AC3E}">
        <p14:creationId xmlns:p14="http://schemas.microsoft.com/office/powerpoint/2010/main" val="291128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C184568-6937-4EA7-B5F3-6A31700C9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41" y="1744122"/>
            <a:ext cx="6739513" cy="336975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0B6C5D-4527-4408-B16C-14DEF1179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542939"/>
            <a:ext cx="3053039" cy="3674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b="1" dirty="0"/>
              <a:t>5. Correo institucional</a:t>
            </a:r>
          </a:p>
          <a:p>
            <a:pPr marL="0" indent="0">
              <a:buNone/>
            </a:pPr>
            <a:r>
              <a:rPr lang="es-MX" sz="1800" dirty="0"/>
              <a:t>Es importante que recuerdes que tu correo institucional es la vía de contacto con tus docentes.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1800" dirty="0"/>
              <a:t>Si no recibes correos, tu cuenta esta bloqueada, o necesitas apoyo personalizado, asiste al plantel</a:t>
            </a:r>
          </a:p>
        </p:txBody>
      </p:sp>
      <p:sp>
        <p:nvSpPr>
          <p:cNvPr id="19" name="Freeform: Shape 8">
            <a:extLst>
              <a:ext uri="{FF2B5EF4-FFF2-40B4-BE49-F238E27FC236}">
                <a16:creationId xmlns:a16="http://schemas.microsoft.com/office/drawing/2014/main" id="{43573EFB-E773-46FC-B866-B57ED2E390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569741"/>
          </a:xfrm>
          <a:custGeom>
            <a:avLst/>
            <a:gdLst>
              <a:gd name="connsiteX0" fmla="*/ 2296028 w 2296028"/>
              <a:gd name="connsiteY0" fmla="*/ 3569741 h 3569741"/>
              <a:gd name="connsiteX1" fmla="*/ 459 w 2296028"/>
              <a:gd name="connsiteY1" fmla="*/ 3569741 h 3569741"/>
              <a:gd name="connsiteX2" fmla="*/ 0 w 2296028"/>
              <a:gd name="connsiteY2" fmla="*/ 3248180 h 3569741"/>
              <a:gd name="connsiteX3" fmla="*/ 2011607 w 2296028"/>
              <a:gd name="connsiteY3" fmla="*/ 3249283 h 3569741"/>
              <a:gd name="connsiteX4" fmla="*/ 2011607 w 2296028"/>
              <a:gd name="connsiteY4" fmla="*/ 0 h 3569741"/>
              <a:gd name="connsiteX5" fmla="*/ 2296028 w 2296028"/>
              <a:gd name="connsiteY5" fmla="*/ 0 h 356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028" h="3569741">
                <a:moveTo>
                  <a:pt x="2296028" y="3569741"/>
                </a:moveTo>
                <a:lnTo>
                  <a:pt x="459" y="3569741"/>
                </a:lnTo>
                <a:cubicBezTo>
                  <a:pt x="-459" y="3458756"/>
                  <a:pt x="918" y="3359164"/>
                  <a:pt x="0" y="3248180"/>
                </a:cubicBezTo>
                <a:lnTo>
                  <a:pt x="2011607" y="3249283"/>
                </a:lnTo>
                <a:lnTo>
                  <a:pt x="2011607" y="0"/>
                </a:lnTo>
                <a:lnTo>
                  <a:pt x="229602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7043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FD2214-9475-40CF-8CA2-A2505D8A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9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7. Reglamento Escolar</a:t>
            </a:r>
          </a:p>
          <a:p>
            <a:pPr marL="0" indent="0">
              <a:buNone/>
            </a:pPr>
            <a:r>
              <a:rPr lang="es-MX" dirty="0"/>
              <a:t>Este Reglamento tiene por objeto regular las relaciones entre los Planteles del Sistema CONALEP con sus alumnos, antes de ingresar, durante y al concluir su formación como Profesionales Técnicos y Profesionales Técnicos-Bachiller, de acuerdo con el Modelo Académico que cursen o hayan cursado. </a:t>
            </a:r>
          </a:p>
          <a:p>
            <a:pPr marL="0" indent="0">
              <a:buNone/>
            </a:pPr>
            <a:r>
              <a:rPr lang="es-MX" b="1" dirty="0"/>
              <a:t>Lo puedes consultar en la siguiente liga:</a:t>
            </a:r>
          </a:p>
          <a:p>
            <a:pPr marL="0" indent="0">
              <a:buNone/>
            </a:pPr>
            <a:r>
              <a:rPr lang="es-MX" b="1" dirty="0">
                <a:hlinkClick r:id="rId2"/>
              </a:rPr>
              <a:t>https://www.conalep.edu.mx/sites/default/files/2021-09/14-B-EDITABLE-DG-04-270918-REGLAME-ESCOLAR.pdf</a:t>
            </a:r>
            <a:endParaRPr lang="es-MX" b="1" dirty="0"/>
          </a:p>
          <a:p>
            <a:pPr marL="0" indent="0">
              <a:buNone/>
            </a:pP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73786466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204</Words>
  <Application>Microsoft Office PowerPoint</Application>
  <PresentationFormat>Panorámica</PresentationFormat>
  <Paragraphs>25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Montserrat Medium</vt:lpstr>
      <vt:lpstr>1_Tema de Office</vt:lpstr>
      <vt:lpstr>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</dc:title>
  <dc:creator>LILIANA SOTO PEREZ</dc:creator>
  <cp:lastModifiedBy>Usuario de Windows</cp:lastModifiedBy>
  <cp:revision>9</cp:revision>
  <dcterms:created xsi:type="dcterms:W3CDTF">2022-02-27T02:24:27Z</dcterms:created>
  <dcterms:modified xsi:type="dcterms:W3CDTF">2022-02-28T18:43:08Z</dcterms:modified>
</cp:coreProperties>
</file>