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69" r:id="rId5"/>
    <p:sldId id="258" r:id="rId6"/>
    <p:sldId id="271" r:id="rId7"/>
    <p:sldId id="270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0EE62-8101-493E-A6B3-D6CD3A04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4D07F-0419-4ECA-B8E6-9E435ED3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0EBA45-40E3-447E-8517-318E1911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BC493-0DA3-4C97-92DF-2FF8B2D8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2EFD3-797A-42DF-839D-F183851A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39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753D0-D0CC-4981-A350-DD44B778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82DE7D-8CBE-4750-8275-6F312219D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887D0E-7CE7-4265-80ED-8CC5F7CA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514FE-E154-400F-97E0-5824AAB4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203C4C-6370-44DD-BED3-D282D2D5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6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30000A-61F5-40A9-A8F2-BB92FEB7A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95EE0-E671-4A26-AE85-7465A7699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35819-F939-4373-B9D7-2085372C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A76E8-C114-404D-BB32-D7B82F2E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F5D49-3B53-470C-8A05-28391598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04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C2B2E-4667-3348-8003-48FC028E3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EEAFD3-75BE-AF45-B978-D3B12CEBB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FA3C9-7B6B-8C4F-9309-01BD5D65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7EA8D-F4DC-6544-8F48-3383579C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A704A-AAC0-5549-9B8B-876C1BED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532F16-DB49-4005-80B1-3123C063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5F912-A185-7948-9FD0-4145CDB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66D1BB-F03E-3342-8DD1-D746FBD6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583ED-DD16-0443-AF7B-B61BD6BC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BDDF4-1504-2D41-90A2-3B25A824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46C80C-6D21-034F-9B7B-28339F9F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8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6A513-2D0E-434B-9549-9E8F06E7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6789D6-3E5A-8947-8F65-83AFFE2A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1D26E-8EB7-714D-97FC-A604C3A2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95F93-C69C-1943-B6DA-D9DB306F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565E1-E2BB-AB47-9754-F58DA077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42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0C418-6FD8-ED4C-8EA5-07485656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02F52-EA8C-2144-BF92-FB8EE3167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839056-E897-554F-B199-3068DB90D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1C520E-8878-7149-8FF3-418A9E1F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19160-E53D-4C45-B947-FADF0A11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582904-E5E2-3C48-99FF-33B6726B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183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6A54B-C8F2-534E-8AA1-B66BFB53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FA22E4-3E1D-724D-B354-76BEEC54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FAFA45-536D-AA4E-BFA5-16BF18064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0581DC-3230-F14A-AD8E-7E6C2C9FE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BA912D-510F-D444-824E-6C68254A5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2B1F03-186D-2E46-A716-67563DE7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178999-C49C-6B4C-A576-C03C7BF1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085A2D-56AF-3941-8609-F478CA7D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10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353BA-3312-A048-A0BF-1DFE6699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1B3628-2EC3-DA45-BE32-9BFA9722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1D7E63-A1CF-1C49-B709-0203993E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5FDD1D-3246-2F49-ACAD-B4E974D8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95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58A288-8FF4-BB4F-B1DE-07B8EC78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1E097A-3FD2-8742-B3BF-A56A018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06AAEC-D9E9-7143-83CE-D72F0CE1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54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B943-901C-6241-A6B5-6E1D37D9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F58E7-AE46-EF45-8B7F-F4459319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07687B-6E90-884A-8E54-AF89E647C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2E0F68-8E97-3A4E-ACD6-61186448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B9DF74-64BB-8C4D-BC59-2A9D669B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870B37-A60F-A349-840D-289FCBB6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31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91CAE-57A6-4C20-B660-150433E3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B9463-483F-4F65-90B8-09AE0DA74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86EC7-F52C-4E16-B12A-BEEA3D3B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6C703-C929-492C-BD56-6878DB04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52A9C-389A-485D-B134-CCBAAB5A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84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10B4A-A8A3-9949-BC4B-06AF003B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55CC7B-A076-1949-9A49-18B8152C0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FAFEF-A5E6-1741-A4D7-24110D25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719AFE-FA61-DD48-8BD3-FD927E4A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EBDAA3-0D7E-2D49-84E9-DB87CAF8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999F24-6EC6-0F46-93A1-6E44BC80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66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E5DB1-C04C-754E-B44F-AEC315F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6509E2-4BE6-954E-AFDE-6584D3806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2CF42-E370-344D-AECC-3417A582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C378F-C43C-D542-A0C5-BF97BCED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AF005-239D-3640-BED9-032CDD9D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38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4901D3-EE84-3541-9484-3A724919C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D9ED99-6029-B947-A29A-09AD4DA49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3A961-2639-E246-B59A-2EBF8129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569FE-E539-F04A-8104-ECB1D1A4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3E109-84DE-D348-B721-A4074D07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8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B12BA-2966-49EF-B72E-06F4DFE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78D5E9-3C3F-440F-A260-DED88AF6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8B5B7E-76A9-4577-88F0-56DD1483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03B1A-CB30-46FC-907E-6F1F7BB7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B34B5-B520-420A-84EB-52DC50B7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4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BF3C-F117-4900-B19F-9A93A485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53F45-7888-4698-9797-B081C205D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BC412-F61E-4715-9C23-5159C66A6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55817-2653-477D-A28A-CDEBDC84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1D007-11CD-4D60-ACBB-24D39AEE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AE4A88-6BBB-40FA-8521-266AA012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71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9AB49-7CCE-4FED-849E-8A47B78E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25EC8A-4A60-4C7A-85B7-8AD99F57E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5F6DB5-67B9-4E5A-B0F5-2A9F9D93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C8BE4B-4D7D-40C1-AA35-2C4E48864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3A23F-F263-4B41-93ED-BAA61DC53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3727B2-AB64-44F6-B0D1-7088A1D5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EE06C3-732F-400D-8408-4B1A1720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AF8FAF-0315-4EC8-8860-4796E3D2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0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72461-D756-4CBA-98F1-8A1BD66A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76C14E-08AE-4067-9DAA-9001C9DC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41E002-2AB4-4214-9C89-FE902A6C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419BB6-D5DE-4F34-BD77-12D140F8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5FC4A2-1125-4DEE-B764-FE404E6A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4AF5F1-79EA-4620-B5FD-F23EB07E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8B6B39-DC71-4029-9645-35AA258F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44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D3148-AE23-4269-A619-A328E2F5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AFA55-42C1-4D73-8663-09FC3405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D5335E-BAF3-4DD1-98B0-63AC09BBF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B01435-CD4E-425D-B9AB-3CCABBB3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80782E-9D9F-4CAE-92FB-7D09E475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F3E723-DFB4-4F1F-8A45-ED813E5F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1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5E2D8-9859-416A-B67D-1C992E49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995327-1271-446C-B307-7F64C4DA8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F3B15A-A1A1-49E1-96A1-B69377C30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C6835-8CC1-4680-B09A-B8F5AA57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1A3651-BA89-4C82-8627-F74173B4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3906C1-1635-47DA-8AC5-40796C78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03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5343B8-98D4-495A-9DC8-3DBFC537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2DD9A5-5C34-40C9-BBD8-70E49249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0EB59-6353-4180-95F6-2D24BB20B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AE863-176D-43CE-8B52-1A2555B41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E76E0-CD3F-40C0-B150-4B8BC734C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1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A2A251-D31B-4749-80AB-CC1440EE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A999B-66D7-134F-971C-602F10574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4FD71A-C251-D749-9F2F-1C59D7405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32B9-507A-4998-B819-90894D8ADAF3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22D71A-E7F4-EA4B-9900-F0A3CF6CF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160385-EBDC-7E41-9875-3D901402C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46A-A8B1-42D9-A14E-0F1A492F7B8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E268C1-8900-42A7-AA54-39A2D5A80C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B239-C042-2442-A4A8-224C36D94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74F8AC-320B-B34D-B4D4-AF00579D7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398CBB-997C-4EBD-A0BA-455FD9DD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1E0E94-B0D6-496B-B29E-66D920B7FEB6}"/>
              </a:ext>
            </a:extLst>
          </p:cNvPr>
          <p:cNvSpPr txBox="1"/>
          <p:nvPr/>
        </p:nvSpPr>
        <p:spPr>
          <a:xfrm>
            <a:off x="1690517" y="1442658"/>
            <a:ext cx="9362508" cy="293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Presentación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Objetivo 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Objetivos específicos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endParaRPr lang="es-ES" sz="24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1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E79AC76-0FA5-4C5B-8FAF-E2B9204D9620}"/>
              </a:ext>
            </a:extLst>
          </p:cNvPr>
          <p:cNvSpPr txBox="1">
            <a:spLocks/>
          </p:cNvSpPr>
          <p:nvPr/>
        </p:nvSpPr>
        <p:spPr>
          <a:xfrm>
            <a:off x="386332" y="1999202"/>
            <a:ext cx="10963839" cy="190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1500" dirty="0">
                <a:latin typeface="Montserrat" panose="00000500000000000000" pitchFamily="2" charset="0"/>
              </a:rPr>
              <a:t>El Sistema CONALEP promueve la Jornada de Reforzamiento desde un enfoque informativo y académico que permite al estudiantado de segundo, cuarto y sexto semestre, fortalecer y complementar la información relacionada con programas que ofrece la institución.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948D1C-9B7A-4FF5-8BD5-407C7B3B1C2C}"/>
              </a:ext>
            </a:extLst>
          </p:cNvPr>
          <p:cNvSpPr txBox="1"/>
          <p:nvPr/>
        </p:nvSpPr>
        <p:spPr>
          <a:xfrm>
            <a:off x="386332" y="1293197"/>
            <a:ext cx="266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</a:rPr>
              <a:t>1. Presentación</a:t>
            </a:r>
            <a:endParaRPr lang="es-MX" sz="2400" b="1" dirty="0">
              <a:solidFill>
                <a:srgbClr val="9D24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6F6180-1BE2-4282-951B-AE06953A0026}"/>
              </a:ext>
            </a:extLst>
          </p:cNvPr>
          <p:cNvSpPr/>
          <p:nvPr/>
        </p:nvSpPr>
        <p:spPr>
          <a:xfrm>
            <a:off x="1995056" y="5584512"/>
            <a:ext cx="9224488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9D2449"/>
                </a:solidFill>
                <a:latin typeface="Montserrat Medium" panose="00000600000000000000" pitchFamily="2" charset="0"/>
              </a:rPr>
              <a:t>Se realizará en el periodo del 28 de febrero al 04 de marzo de 2022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BE1486-B32E-4A20-B676-ABD9318818E2}"/>
              </a:ext>
            </a:extLst>
          </p:cNvPr>
          <p:cNvSpPr txBox="1"/>
          <p:nvPr/>
        </p:nvSpPr>
        <p:spPr>
          <a:xfrm>
            <a:off x="386332" y="3440165"/>
            <a:ext cx="10963839" cy="178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500" dirty="0">
                <a:latin typeface="Montserrat" panose="00000500000000000000" pitchFamily="2" charset="0"/>
              </a:rPr>
              <a:t>Su implementación (por esta ocasión) será a través de las diversas plataformas digitales y medios en línea, aprovechando el uso de las tecnologías, con la finalidad de minimizar el contacto directo y ayudar al bienestar de la comunidad, así como para proteger la integridad de la comunidad CONALEP; lo anterior, en atención a las disposiciones de las autoridades de Salud y de Educación, sobre medidas preventivas que eviten riesgos de contagio y enfermedad por Covid-19.</a:t>
            </a:r>
            <a:endParaRPr lang="es-MX" sz="15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86245E-E2F3-4529-8F2B-689993BEA730}"/>
              </a:ext>
            </a:extLst>
          </p:cNvPr>
          <p:cNvSpPr txBox="1">
            <a:spLocks/>
          </p:cNvSpPr>
          <p:nvPr/>
        </p:nvSpPr>
        <p:spPr>
          <a:xfrm>
            <a:off x="391785" y="2016535"/>
            <a:ext cx="3893952" cy="2917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" sz="1600" dirty="0">
                <a:latin typeface="Montserrat" panose="00000500000000000000" pitchFamily="2" charset="0"/>
              </a:rPr>
              <a:t>Fortalecer la trayectoria formativa de la comunidad escolar del Sistema CONALEP, mediante estrategias informativas y académicas para el logro de su plan de vida y carrera.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8A01E3-A22C-4DD7-AA8C-836C027752E0}"/>
              </a:ext>
            </a:extLst>
          </p:cNvPr>
          <p:cNvSpPr txBox="1"/>
          <p:nvPr/>
        </p:nvSpPr>
        <p:spPr>
          <a:xfrm>
            <a:off x="391785" y="1454466"/>
            <a:ext cx="20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</a:rPr>
              <a:t>2. Objetivo</a:t>
            </a:r>
            <a:endParaRPr lang="es-MX" sz="2400" b="1" dirty="0">
              <a:solidFill>
                <a:srgbClr val="9D24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F1F384-2D1F-4EE3-AAD9-4EE0683FFA0F}"/>
              </a:ext>
            </a:extLst>
          </p:cNvPr>
          <p:cNvSpPr txBox="1"/>
          <p:nvPr/>
        </p:nvSpPr>
        <p:spPr>
          <a:xfrm>
            <a:off x="4760687" y="1454465"/>
            <a:ext cx="425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</a:rPr>
              <a:t>3. Objetivos específicos</a:t>
            </a:r>
            <a:endParaRPr lang="es-MX" sz="2400" b="1" dirty="0">
              <a:solidFill>
                <a:srgbClr val="9D24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2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C4038A3-6FB5-43E7-8F9C-075700A12323}"/>
              </a:ext>
            </a:extLst>
          </p:cNvPr>
          <p:cNvSpPr txBox="1">
            <a:spLocks/>
          </p:cNvSpPr>
          <p:nvPr/>
        </p:nvSpPr>
        <p:spPr>
          <a:xfrm>
            <a:off x="4760687" y="2016535"/>
            <a:ext cx="6554736" cy="4166554"/>
          </a:xfrm>
          <a:prstGeom prst="rect">
            <a:avLst/>
          </a:prstGeom>
        </p:spPr>
        <p:txBody>
          <a:bodyPr>
            <a:noAutofit/>
          </a:bodyPr>
          <a:lstStyle>
            <a:lvl1pPr marL="257998" indent="-257998" algn="l" defTabSz="1031992" rtl="0" eaLnBrk="1" latinLnBrk="0" hangingPunct="1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  <a:defRPr sz="3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3994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9990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5986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1982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7978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973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9969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5965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9D2449"/>
              </a:buClr>
              <a:buFont typeface="Wingdings" panose="05000000000000000000" pitchFamily="2" charset="2"/>
              <a:buChar char="ü"/>
            </a:pPr>
            <a:r>
              <a:rPr lang="es-MX" sz="1400" dirty="0">
                <a:latin typeface="Montserrat" panose="00000500000000000000" pitchFamily="2" charset="0"/>
              </a:rPr>
              <a:t>Reforzar las competencias disciplinares adquiridas del alumnado del Sistema CONALEP, mediante el uso de herramientas digitales con el fin de favorecer su formación académica.</a:t>
            </a:r>
          </a:p>
          <a:p>
            <a:pPr algn="just">
              <a:lnSpc>
                <a:spcPct val="150000"/>
              </a:lnSpc>
              <a:buClr>
                <a:srgbClr val="9D2449"/>
              </a:buClr>
              <a:buFont typeface="Wingdings" panose="05000000000000000000" pitchFamily="2" charset="2"/>
              <a:buChar char="ü"/>
            </a:pPr>
            <a:r>
              <a:rPr lang="es-ES" sz="1400" dirty="0">
                <a:latin typeface="Montserrat" panose="00000500000000000000" pitchFamily="2" charset="0"/>
              </a:rPr>
              <a:t>Sensibilizar y motivar a las madres y padres de familia sobre la importancia de su participación en la educación de sus hijos, para enriquecer su trayectoria personal y académica.</a:t>
            </a:r>
          </a:p>
          <a:p>
            <a:pPr algn="just">
              <a:lnSpc>
                <a:spcPct val="150000"/>
              </a:lnSpc>
              <a:buClr>
                <a:srgbClr val="9D2449"/>
              </a:buClr>
              <a:buFont typeface="Wingdings" panose="05000000000000000000" pitchFamily="2" charset="2"/>
              <a:buChar char="ü"/>
            </a:pPr>
            <a:r>
              <a:rPr lang="es-ES" sz="1400" dirty="0">
                <a:latin typeface="Montserrat" panose="00000500000000000000" pitchFamily="2" charset="0"/>
              </a:rPr>
              <a:t>Atender el bienestar del alumnado, mediante estrategias de apoyo socioemocional para el fortalecimiento de su vida académica, personal y familiar.</a:t>
            </a:r>
          </a:p>
          <a:p>
            <a:pPr algn="just">
              <a:lnSpc>
                <a:spcPct val="150000"/>
              </a:lnSpc>
              <a:buClr>
                <a:srgbClr val="9D2449"/>
              </a:buClr>
              <a:buFont typeface="Wingdings" panose="05000000000000000000" pitchFamily="2" charset="2"/>
              <a:buChar char="ü"/>
            </a:pPr>
            <a:r>
              <a:rPr lang="es-ES" sz="1400" dirty="0">
                <a:latin typeface="Montserrat" panose="00000500000000000000" pitchFamily="2" charset="0"/>
              </a:rPr>
              <a:t>Concientizar a la comunidad CONALEP sobre la importancia de implementar medidas que promuevan la inclusión y equidad, con la finalidad de establecer relaciones libres de cualquier tipo de violencia.</a:t>
            </a:r>
          </a:p>
        </p:txBody>
      </p:sp>
    </p:spTree>
    <p:extLst>
      <p:ext uri="{BB962C8B-B14F-4D97-AF65-F5344CB8AC3E}">
        <p14:creationId xmlns:p14="http://schemas.microsoft.com/office/powerpoint/2010/main" val="184558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5D67A1-A5C8-4C7F-8DDF-98BC698A7364}"/>
              </a:ext>
            </a:extLst>
          </p:cNvPr>
          <p:cNvSpPr/>
          <p:nvPr/>
        </p:nvSpPr>
        <p:spPr>
          <a:xfrm>
            <a:off x="1944947" y="2122208"/>
            <a:ext cx="7997317" cy="34163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Bienvenidos al ciclo escolar</a:t>
            </a:r>
          </a:p>
          <a:p>
            <a:pPr algn="ctr"/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2.21.22</a:t>
            </a:r>
          </a:p>
          <a:p>
            <a:pPr algn="ctr"/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</a:t>
            </a:r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plantel</a:t>
            </a:r>
          </a:p>
          <a:p>
            <a:pPr algn="ctr"/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Venustiano</a:t>
            </a:r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Carranza</a:t>
            </a:r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4815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55E4EC-925C-498F-8916-1D58D30123CA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BBbba I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0E7A85-ACAD-4E2F-B53B-075BF05D0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9"/>
          <a:stretch/>
        </p:blipFill>
        <p:spPr>
          <a:xfrm>
            <a:off x="3630508" y="1657350"/>
            <a:ext cx="5658394" cy="507404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65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303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ExtraBold</vt:lpstr>
      <vt:lpstr>Montserrat Medium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SOTO PEREZ</dc:creator>
  <cp:lastModifiedBy>USUARIO</cp:lastModifiedBy>
  <cp:revision>1</cp:revision>
  <dcterms:created xsi:type="dcterms:W3CDTF">2022-02-27T01:56:30Z</dcterms:created>
  <dcterms:modified xsi:type="dcterms:W3CDTF">2022-02-28T17:25:29Z</dcterms:modified>
</cp:coreProperties>
</file>