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001F75-A2B6-46FD-9644-2A931DCACD9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37E50E2-C4C7-4260-A297-2A38F36F994E}">
      <dgm:prSet phldrT="[Texto]"/>
      <dgm:spPr/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351 Orientadores Educativos.</a:t>
          </a:r>
          <a:endParaRPr lang="es-MX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E9B1AB-C27D-4150-8AC8-2D7E09F8D384}" type="parTrans" cxnId="{4A2F980A-F4D8-42DD-98FE-0CF9AA6A2ED1}">
      <dgm:prSet/>
      <dgm:spPr/>
      <dgm:t>
        <a:bodyPr/>
        <a:lstStyle/>
        <a:p>
          <a:endParaRPr lang="es-MX"/>
        </a:p>
      </dgm:t>
    </dgm:pt>
    <dgm:pt modelId="{C18E5DF7-C285-4461-AD82-5C72F7CB60CF}" type="sibTrans" cxnId="{4A2F980A-F4D8-42DD-98FE-0CF9AA6A2ED1}">
      <dgm:prSet/>
      <dgm:spPr/>
      <dgm:t>
        <a:bodyPr/>
        <a:lstStyle/>
        <a:p>
          <a:endParaRPr lang="es-MX"/>
        </a:p>
      </dgm:t>
    </dgm:pt>
    <dgm:pt modelId="{B2DDA8B0-1486-4839-AE1D-42A2B1DDC17B}">
      <dgm:prSet phldrT="[Texto]" custT="1"/>
      <dgm:spPr/>
      <dgm:t>
        <a:bodyPr/>
        <a:lstStyle/>
        <a:p>
          <a:r>
            <a:rPr lang="es-MX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166 Docentes </a:t>
          </a:r>
          <a:endParaRPr lang="es-MX" sz="12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ECC4AD-0C50-4823-979C-99B952B00CA5}" type="parTrans" cxnId="{40F47EF4-2DB7-474A-B5AB-2870FE9E2F9B}">
      <dgm:prSet/>
      <dgm:spPr/>
      <dgm:t>
        <a:bodyPr/>
        <a:lstStyle/>
        <a:p>
          <a:endParaRPr lang="es-MX"/>
        </a:p>
      </dgm:t>
    </dgm:pt>
    <dgm:pt modelId="{31445D0C-AFC6-4A39-9AED-4B6060D55458}" type="sibTrans" cxnId="{40F47EF4-2DB7-474A-B5AB-2870FE9E2F9B}">
      <dgm:prSet/>
      <dgm:spPr/>
      <dgm:t>
        <a:bodyPr/>
        <a:lstStyle/>
        <a:p>
          <a:endParaRPr lang="es-MX"/>
        </a:p>
      </dgm:t>
    </dgm:pt>
    <dgm:pt modelId="{8181C657-E2CA-4B99-BA92-FBBF176D43BD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81 Administrativos</a:t>
          </a:r>
          <a:endParaRPr lang="es-MX" sz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FD54B-2311-4E95-8531-AD04C3EFC0B8}" type="parTrans" cxnId="{EBE60DE5-EFD2-4E18-BDF2-07C31A943766}">
      <dgm:prSet/>
      <dgm:spPr/>
      <dgm:t>
        <a:bodyPr/>
        <a:lstStyle/>
        <a:p>
          <a:endParaRPr lang="es-MX"/>
        </a:p>
      </dgm:t>
    </dgm:pt>
    <dgm:pt modelId="{70DC7409-D345-4F9A-9004-B7FF210552FA}" type="sibTrans" cxnId="{EBE60DE5-EFD2-4E18-BDF2-07C31A943766}">
      <dgm:prSet/>
      <dgm:spPr/>
      <dgm:t>
        <a:bodyPr/>
        <a:lstStyle/>
        <a:p>
          <a:endParaRPr lang="es-MX"/>
        </a:p>
      </dgm:t>
    </dgm:pt>
    <dgm:pt modelId="{DA0F04C2-4A7A-425E-ADEC-3745F493945F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56 Tutores </a:t>
          </a:r>
          <a:endParaRPr lang="es-MX" sz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C60B81-5372-4545-8AB8-0C6D6BF7789F}" type="parTrans" cxnId="{2DEC3F5B-7803-496B-AFD4-215AE0EE08D2}">
      <dgm:prSet/>
      <dgm:spPr/>
      <dgm:t>
        <a:bodyPr/>
        <a:lstStyle/>
        <a:p>
          <a:endParaRPr lang="es-MX"/>
        </a:p>
      </dgm:t>
    </dgm:pt>
    <dgm:pt modelId="{44108AC6-EC28-4B87-96D2-196AB9273B6C}" type="sibTrans" cxnId="{2DEC3F5B-7803-496B-AFD4-215AE0EE08D2}">
      <dgm:prSet/>
      <dgm:spPr/>
      <dgm:t>
        <a:bodyPr/>
        <a:lstStyle/>
        <a:p>
          <a:endParaRPr lang="es-MX"/>
        </a:p>
      </dgm:t>
    </dgm:pt>
    <dgm:pt modelId="{7627E455-6143-44FC-8C13-4F244447C035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bg2">
                  <a:lumMod val="50000"/>
                </a:schemeClr>
              </a:solidFill>
            </a:rPr>
            <a:t>45 Preceptores </a:t>
          </a:r>
          <a:endParaRPr lang="es-MX" sz="1200" dirty="0">
            <a:solidFill>
              <a:schemeClr val="bg2">
                <a:lumMod val="50000"/>
              </a:schemeClr>
            </a:solidFill>
          </a:endParaRPr>
        </a:p>
      </dgm:t>
    </dgm:pt>
    <dgm:pt modelId="{821F5063-CD66-42EA-9221-3CAF3FC886DD}" type="parTrans" cxnId="{F4B1F8D7-3FB9-4699-A012-F4D09BBA217B}">
      <dgm:prSet/>
      <dgm:spPr/>
      <dgm:t>
        <a:bodyPr/>
        <a:lstStyle/>
        <a:p>
          <a:endParaRPr lang="es-MX"/>
        </a:p>
      </dgm:t>
    </dgm:pt>
    <dgm:pt modelId="{34F3D9A4-DF2B-4A40-9491-A4D6CA538F58}" type="sibTrans" cxnId="{F4B1F8D7-3FB9-4699-A012-F4D09BBA217B}">
      <dgm:prSet/>
      <dgm:spPr/>
      <dgm:t>
        <a:bodyPr/>
        <a:lstStyle/>
        <a:p>
          <a:endParaRPr lang="es-MX"/>
        </a:p>
      </dgm:t>
    </dgm:pt>
    <dgm:pt modelId="{B6A59073-7365-4220-8219-2E786EB639F6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bg2">
                  <a:lumMod val="50000"/>
                </a:schemeClr>
              </a:solidFill>
            </a:rPr>
            <a:t>8 Directores de plantel  </a:t>
          </a:r>
          <a:endParaRPr lang="es-MX" sz="1200" dirty="0">
            <a:solidFill>
              <a:schemeClr val="bg2">
                <a:lumMod val="50000"/>
              </a:schemeClr>
            </a:solidFill>
          </a:endParaRPr>
        </a:p>
      </dgm:t>
    </dgm:pt>
    <dgm:pt modelId="{CC57E825-93A4-4327-BFB1-951D0A984641}" type="parTrans" cxnId="{D9CB0073-5249-4B9E-8536-B104D652A9C0}">
      <dgm:prSet/>
      <dgm:spPr/>
      <dgm:t>
        <a:bodyPr/>
        <a:lstStyle/>
        <a:p>
          <a:endParaRPr lang="es-MX"/>
        </a:p>
      </dgm:t>
    </dgm:pt>
    <dgm:pt modelId="{4415818A-507E-42ED-B3C6-39EF0E474699}" type="sibTrans" cxnId="{D9CB0073-5249-4B9E-8536-B104D652A9C0}">
      <dgm:prSet/>
      <dgm:spPr/>
      <dgm:t>
        <a:bodyPr/>
        <a:lstStyle/>
        <a:p>
          <a:endParaRPr lang="es-MX"/>
        </a:p>
      </dgm:t>
    </dgm:pt>
    <dgm:pt modelId="{779149AA-059C-4BAA-956E-E7FE9C4BACF1}" type="pres">
      <dgm:prSet presAssocID="{7E001F75-A2B6-46FD-9644-2A931DCACD9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0D24426-46AC-495B-B260-91AF7D920E72}" type="pres">
      <dgm:prSet presAssocID="{137E50E2-C4C7-4260-A297-2A38F36F994E}" presName="node" presStyleLbl="node1" presStyleIdx="0" presStyleCnt="6" custRadScaleRad="101621" custRadScaleInc="-978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9A6673D-ABE7-40C4-97E8-B9A3F7605816}" type="pres">
      <dgm:prSet presAssocID="{C18E5DF7-C285-4461-AD82-5C72F7CB60CF}" presName="sibTrans" presStyleLbl="sibTrans2D1" presStyleIdx="0" presStyleCnt="6"/>
      <dgm:spPr/>
      <dgm:t>
        <a:bodyPr/>
        <a:lstStyle/>
        <a:p>
          <a:endParaRPr lang="es-ES"/>
        </a:p>
      </dgm:t>
    </dgm:pt>
    <dgm:pt modelId="{D7E88BE6-A8B4-4A71-AD2D-56849E86B0D3}" type="pres">
      <dgm:prSet presAssocID="{C18E5DF7-C285-4461-AD82-5C72F7CB60CF}" presName="connectorText" presStyleLbl="sibTrans2D1" presStyleIdx="0" presStyleCnt="6"/>
      <dgm:spPr/>
      <dgm:t>
        <a:bodyPr/>
        <a:lstStyle/>
        <a:p>
          <a:endParaRPr lang="es-ES"/>
        </a:p>
      </dgm:t>
    </dgm:pt>
    <dgm:pt modelId="{91E97915-C504-4DFE-BF6A-009551CBEA72}" type="pres">
      <dgm:prSet presAssocID="{B2DDA8B0-1486-4839-AE1D-42A2B1DDC17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264355-BF45-4DD9-81F1-728FD5FFD01B}" type="pres">
      <dgm:prSet presAssocID="{31445D0C-AFC6-4A39-9AED-4B6060D55458}" presName="sibTrans" presStyleLbl="sibTrans2D1" presStyleIdx="1" presStyleCnt="6"/>
      <dgm:spPr/>
      <dgm:t>
        <a:bodyPr/>
        <a:lstStyle/>
        <a:p>
          <a:endParaRPr lang="es-ES"/>
        </a:p>
      </dgm:t>
    </dgm:pt>
    <dgm:pt modelId="{00893DFA-D1EC-48A0-902B-1287A94DF1C1}" type="pres">
      <dgm:prSet presAssocID="{31445D0C-AFC6-4A39-9AED-4B6060D55458}" presName="connectorText" presStyleLbl="sibTrans2D1" presStyleIdx="1" presStyleCnt="6"/>
      <dgm:spPr/>
      <dgm:t>
        <a:bodyPr/>
        <a:lstStyle/>
        <a:p>
          <a:endParaRPr lang="es-ES"/>
        </a:p>
      </dgm:t>
    </dgm:pt>
    <dgm:pt modelId="{975A902A-DE5C-4939-AC76-4F04F533A15E}" type="pres">
      <dgm:prSet presAssocID="{8181C657-E2CA-4B99-BA92-FBBF176D43B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F72EC2-0731-41C1-BC98-36F09052561C}" type="pres">
      <dgm:prSet presAssocID="{70DC7409-D345-4F9A-9004-B7FF210552FA}" presName="sibTrans" presStyleLbl="sibTrans2D1" presStyleIdx="2" presStyleCnt="6"/>
      <dgm:spPr/>
      <dgm:t>
        <a:bodyPr/>
        <a:lstStyle/>
        <a:p>
          <a:endParaRPr lang="es-ES"/>
        </a:p>
      </dgm:t>
    </dgm:pt>
    <dgm:pt modelId="{0268DE4F-225D-47D4-A361-5155974E156E}" type="pres">
      <dgm:prSet presAssocID="{70DC7409-D345-4F9A-9004-B7FF210552FA}" presName="connectorText" presStyleLbl="sibTrans2D1" presStyleIdx="2" presStyleCnt="6"/>
      <dgm:spPr/>
      <dgm:t>
        <a:bodyPr/>
        <a:lstStyle/>
        <a:p>
          <a:endParaRPr lang="es-ES"/>
        </a:p>
      </dgm:t>
    </dgm:pt>
    <dgm:pt modelId="{CC381AE2-9917-4430-96AA-B9FC562580C4}" type="pres">
      <dgm:prSet presAssocID="{DA0F04C2-4A7A-425E-ADEC-3745F493945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536E83-EC2A-449D-AB3B-F54BFCAB5AF9}" type="pres">
      <dgm:prSet presAssocID="{44108AC6-EC28-4B87-96D2-196AB9273B6C}" presName="sibTrans" presStyleLbl="sibTrans2D1" presStyleIdx="3" presStyleCnt="6"/>
      <dgm:spPr/>
      <dgm:t>
        <a:bodyPr/>
        <a:lstStyle/>
        <a:p>
          <a:endParaRPr lang="es-ES"/>
        </a:p>
      </dgm:t>
    </dgm:pt>
    <dgm:pt modelId="{4F4040C7-2CA2-4247-9878-7E4F8D4F112A}" type="pres">
      <dgm:prSet presAssocID="{44108AC6-EC28-4B87-96D2-196AB9273B6C}" presName="connectorText" presStyleLbl="sibTrans2D1" presStyleIdx="3" presStyleCnt="6"/>
      <dgm:spPr/>
      <dgm:t>
        <a:bodyPr/>
        <a:lstStyle/>
        <a:p>
          <a:endParaRPr lang="es-ES"/>
        </a:p>
      </dgm:t>
    </dgm:pt>
    <dgm:pt modelId="{55802C02-B52E-4D96-BAD6-1A561FD2E531}" type="pres">
      <dgm:prSet presAssocID="{7627E455-6143-44FC-8C13-4F244447C03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723DB1-C75A-4179-9F89-827937B4B4FE}" type="pres">
      <dgm:prSet presAssocID="{34F3D9A4-DF2B-4A40-9491-A4D6CA538F58}" presName="sibTrans" presStyleLbl="sibTrans2D1" presStyleIdx="4" presStyleCnt="6"/>
      <dgm:spPr/>
      <dgm:t>
        <a:bodyPr/>
        <a:lstStyle/>
        <a:p>
          <a:endParaRPr lang="es-ES"/>
        </a:p>
      </dgm:t>
    </dgm:pt>
    <dgm:pt modelId="{99471C82-5D77-4BA3-960E-BE8A020C24FA}" type="pres">
      <dgm:prSet presAssocID="{34F3D9A4-DF2B-4A40-9491-A4D6CA538F58}" presName="connectorText" presStyleLbl="sibTrans2D1" presStyleIdx="4" presStyleCnt="6"/>
      <dgm:spPr/>
      <dgm:t>
        <a:bodyPr/>
        <a:lstStyle/>
        <a:p>
          <a:endParaRPr lang="es-ES"/>
        </a:p>
      </dgm:t>
    </dgm:pt>
    <dgm:pt modelId="{137DCC2D-8E8B-4813-A769-0AC3AEDB4F68}" type="pres">
      <dgm:prSet presAssocID="{B6A59073-7365-4220-8219-2E786EB639F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22565B-0891-44C3-BA49-44FE00CADC54}" type="pres">
      <dgm:prSet presAssocID="{4415818A-507E-42ED-B3C6-39EF0E474699}" presName="sibTrans" presStyleLbl="sibTrans2D1" presStyleIdx="5" presStyleCnt="6"/>
      <dgm:spPr/>
      <dgm:t>
        <a:bodyPr/>
        <a:lstStyle/>
        <a:p>
          <a:endParaRPr lang="es-ES"/>
        </a:p>
      </dgm:t>
    </dgm:pt>
    <dgm:pt modelId="{A27D92FF-9ECE-444F-969E-95AA48ED58D6}" type="pres">
      <dgm:prSet presAssocID="{4415818A-507E-42ED-B3C6-39EF0E474699}" presName="connectorText" presStyleLbl="sibTrans2D1" presStyleIdx="5" presStyleCnt="6"/>
      <dgm:spPr/>
      <dgm:t>
        <a:bodyPr/>
        <a:lstStyle/>
        <a:p>
          <a:endParaRPr lang="es-ES"/>
        </a:p>
      </dgm:t>
    </dgm:pt>
  </dgm:ptLst>
  <dgm:cxnLst>
    <dgm:cxn modelId="{D1A6FD34-FB86-456A-A84F-24BD04B5E42D}" type="presOf" srcId="{34F3D9A4-DF2B-4A40-9491-A4D6CA538F58}" destId="{2D723DB1-C75A-4179-9F89-827937B4B4FE}" srcOrd="0" destOrd="0" presId="urn:microsoft.com/office/officeart/2005/8/layout/cycle2"/>
    <dgm:cxn modelId="{24C99D0D-A693-4439-8C05-B6659A972D36}" type="presOf" srcId="{44108AC6-EC28-4B87-96D2-196AB9273B6C}" destId="{4F4040C7-2CA2-4247-9878-7E4F8D4F112A}" srcOrd="1" destOrd="0" presId="urn:microsoft.com/office/officeart/2005/8/layout/cycle2"/>
    <dgm:cxn modelId="{CBB8E5E8-E01E-41CF-99C7-11FC60E34E2F}" type="presOf" srcId="{31445D0C-AFC6-4A39-9AED-4B6060D55458}" destId="{52264355-BF45-4DD9-81F1-728FD5FFD01B}" srcOrd="0" destOrd="0" presId="urn:microsoft.com/office/officeart/2005/8/layout/cycle2"/>
    <dgm:cxn modelId="{46D75026-F843-42A6-8679-4C62ED1FB0B2}" type="presOf" srcId="{C18E5DF7-C285-4461-AD82-5C72F7CB60CF}" destId="{49A6673D-ABE7-40C4-97E8-B9A3F7605816}" srcOrd="0" destOrd="0" presId="urn:microsoft.com/office/officeart/2005/8/layout/cycle2"/>
    <dgm:cxn modelId="{844B1474-1D07-4B88-8149-14FB47977B28}" type="presOf" srcId="{7E001F75-A2B6-46FD-9644-2A931DCACD90}" destId="{779149AA-059C-4BAA-956E-E7FE9C4BACF1}" srcOrd="0" destOrd="0" presId="urn:microsoft.com/office/officeart/2005/8/layout/cycle2"/>
    <dgm:cxn modelId="{D9CB0073-5249-4B9E-8536-B104D652A9C0}" srcId="{7E001F75-A2B6-46FD-9644-2A931DCACD90}" destId="{B6A59073-7365-4220-8219-2E786EB639F6}" srcOrd="5" destOrd="0" parTransId="{CC57E825-93A4-4327-BFB1-951D0A984641}" sibTransId="{4415818A-507E-42ED-B3C6-39EF0E474699}"/>
    <dgm:cxn modelId="{89DF1904-B2BF-4CBB-B2C1-96A9221ADCFD}" type="presOf" srcId="{B6A59073-7365-4220-8219-2E786EB639F6}" destId="{137DCC2D-8E8B-4813-A769-0AC3AEDB4F68}" srcOrd="0" destOrd="0" presId="urn:microsoft.com/office/officeart/2005/8/layout/cycle2"/>
    <dgm:cxn modelId="{5A4B72BB-145C-49BC-8B9A-E9B2D0C01CC5}" type="presOf" srcId="{4415818A-507E-42ED-B3C6-39EF0E474699}" destId="{B322565B-0891-44C3-BA49-44FE00CADC54}" srcOrd="0" destOrd="0" presId="urn:microsoft.com/office/officeart/2005/8/layout/cycle2"/>
    <dgm:cxn modelId="{E1E10210-E5FA-4192-A58A-78E38E3FD754}" type="presOf" srcId="{70DC7409-D345-4F9A-9004-B7FF210552FA}" destId="{0268DE4F-225D-47D4-A361-5155974E156E}" srcOrd="1" destOrd="0" presId="urn:microsoft.com/office/officeart/2005/8/layout/cycle2"/>
    <dgm:cxn modelId="{EBE60DE5-EFD2-4E18-BDF2-07C31A943766}" srcId="{7E001F75-A2B6-46FD-9644-2A931DCACD90}" destId="{8181C657-E2CA-4B99-BA92-FBBF176D43BD}" srcOrd="2" destOrd="0" parTransId="{63EFD54B-2311-4E95-8531-AD04C3EFC0B8}" sibTransId="{70DC7409-D345-4F9A-9004-B7FF210552FA}"/>
    <dgm:cxn modelId="{7F0D7209-EF4B-4105-98F9-E4808E5D04E0}" type="presOf" srcId="{B2DDA8B0-1486-4839-AE1D-42A2B1DDC17B}" destId="{91E97915-C504-4DFE-BF6A-009551CBEA72}" srcOrd="0" destOrd="0" presId="urn:microsoft.com/office/officeart/2005/8/layout/cycle2"/>
    <dgm:cxn modelId="{1EC50FEC-9B1D-47B6-B245-13131FBD39BC}" type="presOf" srcId="{C18E5DF7-C285-4461-AD82-5C72F7CB60CF}" destId="{D7E88BE6-A8B4-4A71-AD2D-56849E86B0D3}" srcOrd="1" destOrd="0" presId="urn:microsoft.com/office/officeart/2005/8/layout/cycle2"/>
    <dgm:cxn modelId="{F4B1F8D7-3FB9-4699-A012-F4D09BBA217B}" srcId="{7E001F75-A2B6-46FD-9644-2A931DCACD90}" destId="{7627E455-6143-44FC-8C13-4F244447C035}" srcOrd="4" destOrd="0" parTransId="{821F5063-CD66-42EA-9221-3CAF3FC886DD}" sibTransId="{34F3D9A4-DF2B-4A40-9491-A4D6CA538F58}"/>
    <dgm:cxn modelId="{554DBF04-26A3-450C-9544-3A36486002F2}" type="presOf" srcId="{8181C657-E2CA-4B99-BA92-FBBF176D43BD}" destId="{975A902A-DE5C-4939-AC76-4F04F533A15E}" srcOrd="0" destOrd="0" presId="urn:microsoft.com/office/officeart/2005/8/layout/cycle2"/>
    <dgm:cxn modelId="{546ABC5A-9AFB-47C7-A105-B1156F650F5A}" type="presOf" srcId="{31445D0C-AFC6-4A39-9AED-4B6060D55458}" destId="{00893DFA-D1EC-48A0-902B-1287A94DF1C1}" srcOrd="1" destOrd="0" presId="urn:microsoft.com/office/officeart/2005/8/layout/cycle2"/>
    <dgm:cxn modelId="{9FF49DCD-6105-4319-9F69-79A4C0A97EFE}" type="presOf" srcId="{7627E455-6143-44FC-8C13-4F244447C035}" destId="{55802C02-B52E-4D96-BAD6-1A561FD2E531}" srcOrd="0" destOrd="0" presId="urn:microsoft.com/office/officeart/2005/8/layout/cycle2"/>
    <dgm:cxn modelId="{40F47EF4-2DB7-474A-B5AB-2870FE9E2F9B}" srcId="{7E001F75-A2B6-46FD-9644-2A931DCACD90}" destId="{B2DDA8B0-1486-4839-AE1D-42A2B1DDC17B}" srcOrd="1" destOrd="0" parTransId="{BDECC4AD-0C50-4823-979C-99B952B00CA5}" sibTransId="{31445D0C-AFC6-4A39-9AED-4B6060D55458}"/>
    <dgm:cxn modelId="{61109CC0-A589-41A9-82B8-EEFCBB7775F5}" type="presOf" srcId="{137E50E2-C4C7-4260-A297-2A38F36F994E}" destId="{E0D24426-46AC-495B-B260-91AF7D920E72}" srcOrd="0" destOrd="0" presId="urn:microsoft.com/office/officeart/2005/8/layout/cycle2"/>
    <dgm:cxn modelId="{7B6C61D7-B0C4-42D2-AD41-F26E19D72A49}" type="presOf" srcId="{DA0F04C2-4A7A-425E-ADEC-3745F493945F}" destId="{CC381AE2-9917-4430-96AA-B9FC562580C4}" srcOrd="0" destOrd="0" presId="urn:microsoft.com/office/officeart/2005/8/layout/cycle2"/>
    <dgm:cxn modelId="{4519EEB6-9D34-4471-A8AB-795D4BBDC354}" type="presOf" srcId="{4415818A-507E-42ED-B3C6-39EF0E474699}" destId="{A27D92FF-9ECE-444F-969E-95AA48ED58D6}" srcOrd="1" destOrd="0" presId="urn:microsoft.com/office/officeart/2005/8/layout/cycle2"/>
    <dgm:cxn modelId="{C52633B3-2DFC-4DDB-B272-03A6360B1F5C}" type="presOf" srcId="{44108AC6-EC28-4B87-96D2-196AB9273B6C}" destId="{F5536E83-EC2A-449D-AB3B-F54BFCAB5AF9}" srcOrd="0" destOrd="0" presId="urn:microsoft.com/office/officeart/2005/8/layout/cycle2"/>
    <dgm:cxn modelId="{06ED9EB2-AF37-4740-AB72-F5CC918555D6}" type="presOf" srcId="{34F3D9A4-DF2B-4A40-9491-A4D6CA538F58}" destId="{99471C82-5D77-4BA3-960E-BE8A020C24FA}" srcOrd="1" destOrd="0" presId="urn:microsoft.com/office/officeart/2005/8/layout/cycle2"/>
    <dgm:cxn modelId="{4A2F980A-F4D8-42DD-98FE-0CF9AA6A2ED1}" srcId="{7E001F75-A2B6-46FD-9644-2A931DCACD90}" destId="{137E50E2-C4C7-4260-A297-2A38F36F994E}" srcOrd="0" destOrd="0" parTransId="{8FE9B1AB-C27D-4150-8AC8-2D7E09F8D384}" sibTransId="{C18E5DF7-C285-4461-AD82-5C72F7CB60CF}"/>
    <dgm:cxn modelId="{2DEC3F5B-7803-496B-AFD4-215AE0EE08D2}" srcId="{7E001F75-A2B6-46FD-9644-2A931DCACD90}" destId="{DA0F04C2-4A7A-425E-ADEC-3745F493945F}" srcOrd="3" destOrd="0" parTransId="{71C60B81-5372-4545-8AB8-0C6D6BF7789F}" sibTransId="{44108AC6-EC28-4B87-96D2-196AB9273B6C}"/>
    <dgm:cxn modelId="{8D503502-27BE-45CF-95F9-C4A242127EE2}" type="presOf" srcId="{70DC7409-D345-4F9A-9004-B7FF210552FA}" destId="{1FF72EC2-0731-41C1-BC98-36F09052561C}" srcOrd="0" destOrd="0" presId="urn:microsoft.com/office/officeart/2005/8/layout/cycle2"/>
    <dgm:cxn modelId="{A2E6A0EC-2148-43D5-A828-A609039B57D7}" type="presParOf" srcId="{779149AA-059C-4BAA-956E-E7FE9C4BACF1}" destId="{E0D24426-46AC-495B-B260-91AF7D920E72}" srcOrd="0" destOrd="0" presId="urn:microsoft.com/office/officeart/2005/8/layout/cycle2"/>
    <dgm:cxn modelId="{7ED2B3C9-9BB9-461A-AA53-4544C1E9FE96}" type="presParOf" srcId="{779149AA-059C-4BAA-956E-E7FE9C4BACF1}" destId="{49A6673D-ABE7-40C4-97E8-B9A3F7605816}" srcOrd="1" destOrd="0" presId="urn:microsoft.com/office/officeart/2005/8/layout/cycle2"/>
    <dgm:cxn modelId="{5D80578E-6A90-440C-A378-9FCFA419F429}" type="presParOf" srcId="{49A6673D-ABE7-40C4-97E8-B9A3F7605816}" destId="{D7E88BE6-A8B4-4A71-AD2D-56849E86B0D3}" srcOrd="0" destOrd="0" presId="urn:microsoft.com/office/officeart/2005/8/layout/cycle2"/>
    <dgm:cxn modelId="{A0660F5F-0986-41A6-BE33-EBFD3D778585}" type="presParOf" srcId="{779149AA-059C-4BAA-956E-E7FE9C4BACF1}" destId="{91E97915-C504-4DFE-BF6A-009551CBEA72}" srcOrd="2" destOrd="0" presId="urn:microsoft.com/office/officeart/2005/8/layout/cycle2"/>
    <dgm:cxn modelId="{E4655276-58B1-4994-B4F5-D03E561EE1C5}" type="presParOf" srcId="{779149AA-059C-4BAA-956E-E7FE9C4BACF1}" destId="{52264355-BF45-4DD9-81F1-728FD5FFD01B}" srcOrd="3" destOrd="0" presId="urn:microsoft.com/office/officeart/2005/8/layout/cycle2"/>
    <dgm:cxn modelId="{B9D01D41-BC19-4128-B0E4-DD168FD1B71F}" type="presParOf" srcId="{52264355-BF45-4DD9-81F1-728FD5FFD01B}" destId="{00893DFA-D1EC-48A0-902B-1287A94DF1C1}" srcOrd="0" destOrd="0" presId="urn:microsoft.com/office/officeart/2005/8/layout/cycle2"/>
    <dgm:cxn modelId="{47D874D3-2FB5-47D3-A6D9-043DC425AF7B}" type="presParOf" srcId="{779149AA-059C-4BAA-956E-E7FE9C4BACF1}" destId="{975A902A-DE5C-4939-AC76-4F04F533A15E}" srcOrd="4" destOrd="0" presId="urn:microsoft.com/office/officeart/2005/8/layout/cycle2"/>
    <dgm:cxn modelId="{49F62748-EB3A-4C14-880B-7ABB2B635220}" type="presParOf" srcId="{779149AA-059C-4BAA-956E-E7FE9C4BACF1}" destId="{1FF72EC2-0731-41C1-BC98-36F09052561C}" srcOrd="5" destOrd="0" presId="urn:microsoft.com/office/officeart/2005/8/layout/cycle2"/>
    <dgm:cxn modelId="{4246A47C-14A5-4001-B6D4-D138860B8C8F}" type="presParOf" srcId="{1FF72EC2-0731-41C1-BC98-36F09052561C}" destId="{0268DE4F-225D-47D4-A361-5155974E156E}" srcOrd="0" destOrd="0" presId="urn:microsoft.com/office/officeart/2005/8/layout/cycle2"/>
    <dgm:cxn modelId="{4189F778-D8FA-4DE4-923E-76389BB9E43F}" type="presParOf" srcId="{779149AA-059C-4BAA-956E-E7FE9C4BACF1}" destId="{CC381AE2-9917-4430-96AA-B9FC562580C4}" srcOrd="6" destOrd="0" presId="urn:microsoft.com/office/officeart/2005/8/layout/cycle2"/>
    <dgm:cxn modelId="{8EE33661-3E12-4275-961B-B8349024DFB1}" type="presParOf" srcId="{779149AA-059C-4BAA-956E-E7FE9C4BACF1}" destId="{F5536E83-EC2A-449D-AB3B-F54BFCAB5AF9}" srcOrd="7" destOrd="0" presId="urn:microsoft.com/office/officeart/2005/8/layout/cycle2"/>
    <dgm:cxn modelId="{47EC7FC7-3AA9-4010-9F4E-0CFC53C28015}" type="presParOf" srcId="{F5536E83-EC2A-449D-AB3B-F54BFCAB5AF9}" destId="{4F4040C7-2CA2-4247-9878-7E4F8D4F112A}" srcOrd="0" destOrd="0" presId="urn:microsoft.com/office/officeart/2005/8/layout/cycle2"/>
    <dgm:cxn modelId="{9499ED71-C036-45EE-8352-0F4E79A218EC}" type="presParOf" srcId="{779149AA-059C-4BAA-956E-E7FE9C4BACF1}" destId="{55802C02-B52E-4D96-BAD6-1A561FD2E531}" srcOrd="8" destOrd="0" presId="urn:microsoft.com/office/officeart/2005/8/layout/cycle2"/>
    <dgm:cxn modelId="{00AB3DFC-9AB8-41BB-A228-2A88EBF6A095}" type="presParOf" srcId="{779149AA-059C-4BAA-956E-E7FE9C4BACF1}" destId="{2D723DB1-C75A-4179-9F89-827937B4B4FE}" srcOrd="9" destOrd="0" presId="urn:microsoft.com/office/officeart/2005/8/layout/cycle2"/>
    <dgm:cxn modelId="{87AC94B1-30D4-4869-BB78-BA9FA24C6B63}" type="presParOf" srcId="{2D723DB1-C75A-4179-9F89-827937B4B4FE}" destId="{99471C82-5D77-4BA3-960E-BE8A020C24FA}" srcOrd="0" destOrd="0" presId="urn:microsoft.com/office/officeart/2005/8/layout/cycle2"/>
    <dgm:cxn modelId="{F3349B57-BA01-48BC-B131-521D67B81536}" type="presParOf" srcId="{779149AA-059C-4BAA-956E-E7FE9C4BACF1}" destId="{137DCC2D-8E8B-4813-A769-0AC3AEDB4F68}" srcOrd="10" destOrd="0" presId="urn:microsoft.com/office/officeart/2005/8/layout/cycle2"/>
    <dgm:cxn modelId="{B7B6B4D3-8E18-474E-89AB-5E0B184CF3CD}" type="presParOf" srcId="{779149AA-059C-4BAA-956E-E7FE9C4BACF1}" destId="{B322565B-0891-44C3-BA49-44FE00CADC54}" srcOrd="11" destOrd="0" presId="urn:microsoft.com/office/officeart/2005/8/layout/cycle2"/>
    <dgm:cxn modelId="{14D5C512-ABEC-41DE-8500-A77D12BEC864}" type="presParOf" srcId="{B322565B-0891-44C3-BA49-44FE00CADC54}" destId="{A27D92FF-9ECE-444F-969E-95AA48ED58D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A950E0-1B06-4589-8A1D-74DD029BFA39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26012189-8673-4921-86AB-78D5B66F8592}">
      <dgm:prSet/>
      <dgm:spPr/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Reducir el nivel de estrés inicial causado por el evento traumático, proporcionando apoyo, facilitando que la persona se sienta escuchada, comprendida facilitando la expresión de sus emociones. </a:t>
          </a:r>
          <a:endParaRPr lang="es-MX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547978-1FE1-4F52-BFD8-17B92EBDB4C4}" type="parTrans" cxnId="{22C07ED8-1BBC-4545-A299-EF12D5E78692}">
      <dgm:prSet/>
      <dgm:spPr/>
      <dgm:t>
        <a:bodyPr/>
        <a:lstStyle/>
        <a:p>
          <a:endParaRPr lang="es-MX"/>
        </a:p>
      </dgm:t>
    </dgm:pt>
    <dgm:pt modelId="{D47A44E5-809E-4D75-AC42-FD59A787E484}" type="sibTrans" cxnId="{22C07ED8-1BBC-4545-A299-EF12D5E78692}">
      <dgm:prSet/>
      <dgm:spPr/>
      <dgm:t>
        <a:bodyPr/>
        <a:lstStyle/>
        <a:p>
          <a:endParaRPr lang="es-MX"/>
        </a:p>
      </dgm:t>
    </dgm:pt>
    <dgm:pt modelId="{576D7C24-9549-432C-A429-E0F5E17DFFC1}">
      <dgm:prSet/>
      <dgm:spPr/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Potenciar las estrategias de </a:t>
          </a:r>
          <a:r>
            <a:rPr lang="es-MX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afrontamiento</a:t>
          </a:r>
          <a:endParaRPr lang="es-MX" dirty="0"/>
        </a:p>
      </dgm:t>
    </dgm:pt>
    <dgm:pt modelId="{975C9039-5409-4ABD-96EA-FA0C630F9579}" type="parTrans" cxnId="{36A9C157-2CBA-4F43-B3AE-3DFE7EEE9A78}">
      <dgm:prSet/>
      <dgm:spPr/>
      <dgm:t>
        <a:bodyPr/>
        <a:lstStyle/>
        <a:p>
          <a:endParaRPr lang="es-MX"/>
        </a:p>
      </dgm:t>
    </dgm:pt>
    <dgm:pt modelId="{9CF5F5F7-6CAD-4422-A037-A7B5D9B58879}" type="sibTrans" cxnId="{36A9C157-2CBA-4F43-B3AE-3DFE7EEE9A78}">
      <dgm:prSet/>
      <dgm:spPr/>
      <dgm:t>
        <a:bodyPr/>
        <a:lstStyle/>
        <a:p>
          <a:endParaRPr lang="es-MX"/>
        </a:p>
      </dgm:t>
    </dgm:pt>
    <dgm:pt modelId="{8104B4C5-AD39-45B9-AE6E-23C97C416BA8}">
      <dgm:prSet/>
      <dgm:spPr/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Fomentar la adaptación a corto, medio y largo plazo.</a:t>
          </a:r>
          <a:endParaRPr lang="es-MX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355EC1-D1F5-4EDF-85C9-243D6E949333}" type="sibTrans" cxnId="{F8D3ED73-E65F-49C2-B7BA-B110E4E48260}">
      <dgm:prSet/>
      <dgm:spPr/>
      <dgm:t>
        <a:bodyPr/>
        <a:lstStyle/>
        <a:p>
          <a:endParaRPr lang="es-MX"/>
        </a:p>
      </dgm:t>
    </dgm:pt>
    <dgm:pt modelId="{51D1516E-D479-4693-B852-EAC97B12E1AD}" type="parTrans" cxnId="{F8D3ED73-E65F-49C2-B7BA-B110E4E48260}">
      <dgm:prSet/>
      <dgm:spPr/>
      <dgm:t>
        <a:bodyPr/>
        <a:lstStyle/>
        <a:p>
          <a:endParaRPr lang="es-MX"/>
        </a:p>
      </dgm:t>
    </dgm:pt>
    <dgm:pt modelId="{6313BB12-E48B-4221-A1E2-C8A28F127F25}" type="pres">
      <dgm:prSet presAssocID="{40A950E0-1B06-4589-8A1D-74DD029BFA3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13A9527-6BCE-4855-ADC4-1148FEDD43B2}" type="pres">
      <dgm:prSet presAssocID="{8104B4C5-AD39-45B9-AE6E-23C97C416BA8}" presName="centerShape" presStyleLbl="node0" presStyleIdx="0" presStyleCnt="1"/>
      <dgm:spPr/>
      <dgm:t>
        <a:bodyPr/>
        <a:lstStyle/>
        <a:p>
          <a:endParaRPr lang="es-ES"/>
        </a:p>
      </dgm:t>
    </dgm:pt>
    <dgm:pt modelId="{3B05E98A-10B4-4A2A-ABD1-15F495B31828}" type="pres">
      <dgm:prSet presAssocID="{9F547978-1FE1-4F52-BFD8-17B92EBDB4C4}" presName="parTrans" presStyleLbl="bgSibTrans2D1" presStyleIdx="0" presStyleCnt="2"/>
      <dgm:spPr/>
      <dgm:t>
        <a:bodyPr/>
        <a:lstStyle/>
        <a:p>
          <a:endParaRPr lang="es-ES"/>
        </a:p>
      </dgm:t>
    </dgm:pt>
    <dgm:pt modelId="{CA5B0685-6850-4713-B6D0-AFA3170C1DC1}" type="pres">
      <dgm:prSet presAssocID="{26012189-8673-4921-86AB-78D5B66F8592}" presName="node" presStyleLbl="node1" presStyleIdx="0" presStyleCnt="2" custScaleX="78459" custRadScaleRad="93317" custRadScaleInc="-560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E8B921-B2C6-4EC8-ADD5-85F363A61EA8}" type="pres">
      <dgm:prSet presAssocID="{975C9039-5409-4ABD-96EA-FA0C630F9579}" presName="parTrans" presStyleLbl="bgSibTrans2D1" presStyleIdx="1" presStyleCnt="2"/>
      <dgm:spPr/>
      <dgm:t>
        <a:bodyPr/>
        <a:lstStyle/>
        <a:p>
          <a:endParaRPr lang="es-ES"/>
        </a:p>
      </dgm:t>
    </dgm:pt>
    <dgm:pt modelId="{F462CA6C-BEDD-46D6-8C29-745ACD897D60}" type="pres">
      <dgm:prSet presAssocID="{576D7C24-9549-432C-A429-E0F5E17DFFC1}" presName="node" presStyleLbl="node1" presStyleIdx="1" presStyleCnt="2" custScaleX="849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111B7B1-D684-4C27-8572-3FEB2AC8DE45}" type="presOf" srcId="{975C9039-5409-4ABD-96EA-FA0C630F9579}" destId="{56E8B921-B2C6-4EC8-ADD5-85F363A61EA8}" srcOrd="0" destOrd="0" presId="urn:microsoft.com/office/officeart/2005/8/layout/radial4"/>
    <dgm:cxn modelId="{06CA08F9-8501-4F7D-B651-C9CE7854DE1E}" type="presOf" srcId="{40A950E0-1B06-4589-8A1D-74DD029BFA39}" destId="{6313BB12-E48B-4221-A1E2-C8A28F127F25}" srcOrd="0" destOrd="0" presId="urn:microsoft.com/office/officeart/2005/8/layout/radial4"/>
    <dgm:cxn modelId="{F8D3ED73-E65F-49C2-B7BA-B110E4E48260}" srcId="{40A950E0-1B06-4589-8A1D-74DD029BFA39}" destId="{8104B4C5-AD39-45B9-AE6E-23C97C416BA8}" srcOrd="0" destOrd="0" parTransId="{51D1516E-D479-4693-B852-EAC97B12E1AD}" sibTransId="{25355EC1-D1F5-4EDF-85C9-243D6E949333}"/>
    <dgm:cxn modelId="{998B941F-0B4F-4C6C-A54E-E5D513184BB6}" type="presOf" srcId="{26012189-8673-4921-86AB-78D5B66F8592}" destId="{CA5B0685-6850-4713-B6D0-AFA3170C1DC1}" srcOrd="0" destOrd="0" presId="urn:microsoft.com/office/officeart/2005/8/layout/radial4"/>
    <dgm:cxn modelId="{1E747AAA-00E8-40DC-BADF-CA4F0BF872CB}" type="presOf" srcId="{9F547978-1FE1-4F52-BFD8-17B92EBDB4C4}" destId="{3B05E98A-10B4-4A2A-ABD1-15F495B31828}" srcOrd="0" destOrd="0" presId="urn:microsoft.com/office/officeart/2005/8/layout/radial4"/>
    <dgm:cxn modelId="{22C07ED8-1BBC-4545-A299-EF12D5E78692}" srcId="{8104B4C5-AD39-45B9-AE6E-23C97C416BA8}" destId="{26012189-8673-4921-86AB-78D5B66F8592}" srcOrd="0" destOrd="0" parTransId="{9F547978-1FE1-4F52-BFD8-17B92EBDB4C4}" sibTransId="{D47A44E5-809E-4D75-AC42-FD59A787E484}"/>
    <dgm:cxn modelId="{36A9C157-2CBA-4F43-B3AE-3DFE7EEE9A78}" srcId="{8104B4C5-AD39-45B9-AE6E-23C97C416BA8}" destId="{576D7C24-9549-432C-A429-E0F5E17DFFC1}" srcOrd="1" destOrd="0" parTransId="{975C9039-5409-4ABD-96EA-FA0C630F9579}" sibTransId="{9CF5F5F7-6CAD-4422-A037-A7B5D9B58879}"/>
    <dgm:cxn modelId="{23CD9433-760D-4FC0-897E-6D72BD3331D0}" type="presOf" srcId="{8104B4C5-AD39-45B9-AE6E-23C97C416BA8}" destId="{013A9527-6BCE-4855-ADC4-1148FEDD43B2}" srcOrd="0" destOrd="0" presId="urn:microsoft.com/office/officeart/2005/8/layout/radial4"/>
    <dgm:cxn modelId="{9060EFA7-B7CB-4FFF-AF75-5683268F15A1}" type="presOf" srcId="{576D7C24-9549-432C-A429-E0F5E17DFFC1}" destId="{F462CA6C-BEDD-46D6-8C29-745ACD897D60}" srcOrd="0" destOrd="0" presId="urn:microsoft.com/office/officeart/2005/8/layout/radial4"/>
    <dgm:cxn modelId="{7C96A2E5-6391-44F4-84A7-5C8AF867C49C}" type="presParOf" srcId="{6313BB12-E48B-4221-A1E2-C8A28F127F25}" destId="{013A9527-6BCE-4855-ADC4-1148FEDD43B2}" srcOrd="0" destOrd="0" presId="urn:microsoft.com/office/officeart/2005/8/layout/radial4"/>
    <dgm:cxn modelId="{7F3E2D9D-E8A6-423A-AAF3-ECCDEE7197BC}" type="presParOf" srcId="{6313BB12-E48B-4221-A1E2-C8A28F127F25}" destId="{3B05E98A-10B4-4A2A-ABD1-15F495B31828}" srcOrd="1" destOrd="0" presId="urn:microsoft.com/office/officeart/2005/8/layout/radial4"/>
    <dgm:cxn modelId="{5610640A-E8DA-4221-A5F8-7FC55B507571}" type="presParOf" srcId="{6313BB12-E48B-4221-A1E2-C8A28F127F25}" destId="{CA5B0685-6850-4713-B6D0-AFA3170C1DC1}" srcOrd="2" destOrd="0" presId="urn:microsoft.com/office/officeart/2005/8/layout/radial4"/>
    <dgm:cxn modelId="{51B64F62-2953-48C6-BAE9-E1E7711CDEE9}" type="presParOf" srcId="{6313BB12-E48B-4221-A1E2-C8A28F127F25}" destId="{56E8B921-B2C6-4EC8-ADD5-85F363A61EA8}" srcOrd="3" destOrd="0" presId="urn:microsoft.com/office/officeart/2005/8/layout/radial4"/>
    <dgm:cxn modelId="{D48378ED-855A-4E20-9FA2-829AC51FF5C1}" type="presParOf" srcId="{6313BB12-E48B-4221-A1E2-C8A28F127F25}" destId="{F462CA6C-BEDD-46D6-8C29-745ACD897D6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D9BFF2-E3ED-4FAF-8474-58FC7BF7A3BB}" type="doc">
      <dgm:prSet loTypeId="urn:microsoft.com/office/officeart/2005/8/layout/cycle5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E8DDFC5-1DAC-470D-BB5F-53810455E23D}">
      <dgm:prSet phldrT="[Texto]"/>
      <dgm:spPr>
        <a:xfrm>
          <a:off x="3174249" y="3160"/>
          <a:ext cx="1779984" cy="1156989"/>
        </a:xfrm>
        <a:prstGeom prst="roundRect">
          <a:avLst/>
        </a:prstGeom>
        <a:gradFill rotWithShape="0">
          <a:gsLst>
            <a:gs pos="0">
              <a:srgbClr val="E6C133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E6C133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Escucha responsable </a:t>
          </a:r>
          <a:endParaRPr lang="es-MX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gm:t>
    </dgm:pt>
    <dgm:pt modelId="{6CB17296-C14E-449E-AD6E-C512C58D28BD}" type="parTrans" cxnId="{174A16E5-9365-45B0-8CD2-46730C0472A6}">
      <dgm:prSet/>
      <dgm:spPr/>
      <dgm:t>
        <a:bodyPr/>
        <a:lstStyle/>
        <a:p>
          <a:endParaRPr lang="es-MX"/>
        </a:p>
      </dgm:t>
    </dgm:pt>
    <dgm:pt modelId="{0239D068-E8EE-4257-A59A-78CEE21E9214}" type="sibTrans" cxnId="{174A16E5-9365-45B0-8CD2-46730C0472A6}">
      <dgm:prSet/>
      <dgm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438415" y="294277"/>
              </a:moveTo>
              <a:arcTo wR="2310126" hR="2310126" stAng="17954168" swAng="1210635"/>
            </a:path>
          </a:pathLst>
        </a:custGeom>
        <a:noFill/>
        <a:ln w="9525" cap="rnd" cmpd="sng" algn="ctr">
          <a:solidFill>
            <a:srgbClr val="E6C133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endParaRPr lang="es-MX"/>
        </a:p>
      </dgm:t>
    </dgm:pt>
    <dgm:pt modelId="{E9197B27-406F-4864-93B5-D1A9286491F7}">
      <dgm:prSet phldrT="[Texto]"/>
      <dgm:spPr>
        <a:xfrm>
          <a:off x="5371068" y="1599418"/>
          <a:ext cx="1779984" cy="1156989"/>
        </a:xfrm>
        <a:prstGeom prst="roundRect">
          <a:avLst/>
        </a:prstGeom>
        <a:gradFill rotWithShape="0">
          <a:gsLst>
            <a:gs pos="0">
              <a:srgbClr val="EF7A24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EF7A24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Transmitir aceptación </a:t>
          </a:r>
          <a:endParaRPr lang="es-MX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gm:t>
    </dgm:pt>
    <dgm:pt modelId="{08D15CC3-5F53-45B7-AF0C-039A35F299C2}" type="parTrans" cxnId="{E22BB3E9-97DB-40B1-8ED5-7E7C088F72FB}">
      <dgm:prSet/>
      <dgm:spPr/>
      <dgm:t>
        <a:bodyPr/>
        <a:lstStyle/>
        <a:p>
          <a:endParaRPr lang="es-MX"/>
        </a:p>
      </dgm:t>
    </dgm:pt>
    <dgm:pt modelId="{F5624F37-201F-4A74-918F-FB54F5F3A387}" type="sibTrans" cxnId="{E22BB3E9-97DB-40B1-8ED5-7E7C088F72FB}">
      <dgm:prSet/>
      <dgm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4700" y="2470186"/>
              </a:moveTo>
              <a:arcTo wR="2310126" hR="2310126" stAng="21838381" swAng="1359213"/>
            </a:path>
          </a:pathLst>
        </a:custGeom>
        <a:noFill/>
        <a:ln w="9525" cap="rnd" cmpd="sng" algn="ctr">
          <a:solidFill>
            <a:srgbClr val="EF7A24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endParaRPr lang="es-MX"/>
        </a:p>
      </dgm:t>
    </dgm:pt>
    <dgm:pt modelId="{68A7EA1B-1269-467F-82A0-A06B4A5831F5}">
      <dgm:prSet phldrT="[Texto]"/>
      <dgm:spPr>
        <a:xfrm>
          <a:off x="4531865" y="4182218"/>
          <a:ext cx="1779984" cy="1156989"/>
        </a:xfrm>
        <a:prstGeom prst="roundRect">
          <a:avLst/>
        </a:prstGeom>
        <a:gradFill rotWithShape="0">
          <a:gsLst>
            <a:gs pos="0">
              <a:srgbClr val="5AA0F5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5AA0F5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Atmosfera de confianza y empatía.</a:t>
          </a:r>
          <a:endParaRPr lang="es-MX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gm:t>
    </dgm:pt>
    <dgm:pt modelId="{907D44D4-F948-418D-80C5-AF50D8AA29DB}" type="parTrans" cxnId="{35DCE474-5D64-4E12-9ED3-A8A890691AE0}">
      <dgm:prSet/>
      <dgm:spPr/>
      <dgm:t>
        <a:bodyPr/>
        <a:lstStyle/>
        <a:p>
          <a:endParaRPr lang="es-MX"/>
        </a:p>
      </dgm:t>
    </dgm:pt>
    <dgm:pt modelId="{DC3E0563-56CF-43A2-82A2-579697B55D65}" type="sibTrans" cxnId="{35DCE474-5D64-4E12-9ED3-A8A890691AE0}">
      <dgm:prSet/>
      <dgm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593389" y="4602819"/>
              </a:moveTo>
              <a:arcTo wR="2310126" hR="2310126" stAng="4977406" swAng="845189"/>
            </a:path>
          </a:pathLst>
        </a:custGeom>
        <a:noFill/>
        <a:ln w="9525" cap="rnd" cmpd="sng" algn="ctr">
          <a:solidFill>
            <a:srgbClr val="5AA0F5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endParaRPr lang="es-MX"/>
        </a:p>
      </dgm:t>
    </dgm:pt>
    <dgm:pt modelId="{2764BA37-E3FE-45BB-8427-115BFA1C6D14}">
      <dgm:prSet phldrT="[Texto]"/>
      <dgm:spPr>
        <a:xfrm>
          <a:off x="1816149" y="4182218"/>
          <a:ext cx="1779984" cy="1156989"/>
        </a:xfrm>
        <a:prstGeom prst="roundRect">
          <a:avLst/>
        </a:prstGeom>
        <a:gradFill rotWithShape="0">
          <a:gsLst>
            <a:gs pos="0">
              <a:srgbClr val="75CEEC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75CEEC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Proporcione información </a:t>
          </a:r>
          <a:endParaRPr lang="es-MX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gm:t>
    </dgm:pt>
    <dgm:pt modelId="{740B9AD0-DABA-4688-88ED-D7F01359C240}" type="parTrans" cxnId="{913F6EF6-EB96-4BD5-9ED2-2FB015049D3A}">
      <dgm:prSet/>
      <dgm:spPr/>
      <dgm:t>
        <a:bodyPr/>
        <a:lstStyle/>
        <a:p>
          <a:endParaRPr lang="es-MX"/>
        </a:p>
      </dgm:t>
    </dgm:pt>
    <dgm:pt modelId="{DC2298E7-8F44-449E-9547-9D8888F88F2D}" type="sibTrans" cxnId="{913F6EF6-EB96-4BD5-9ED2-2FB015049D3A}">
      <dgm:prSet/>
      <dgm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44996" y="3345463"/>
              </a:moveTo>
              <a:arcTo wR="2310126" hR="2310126" stAng="9202406" swAng="1359213"/>
            </a:path>
          </a:pathLst>
        </a:custGeom>
        <a:noFill/>
        <a:ln w="9525" cap="rnd" cmpd="sng" algn="ctr">
          <a:solidFill>
            <a:srgbClr val="75CEEC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endParaRPr lang="es-MX"/>
        </a:p>
      </dgm:t>
    </dgm:pt>
    <dgm:pt modelId="{A467412F-136E-4AA8-BAF4-441A9C4F4761}">
      <dgm:prSet phldrT="[Texto]"/>
      <dgm:spPr>
        <a:xfrm>
          <a:off x="976947" y="1599418"/>
          <a:ext cx="1779984" cy="1156989"/>
        </a:xfrm>
        <a:prstGeom prst="roundRect">
          <a:avLst/>
        </a:prstGeom>
        <a:gradFill rotWithShape="0">
          <a:gsLst>
            <a:gs pos="0">
              <a:srgbClr val="65D6A0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65D6A0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gm:spPr>
      <dgm:t>
        <a:bodyPr/>
        <a:lstStyle/>
        <a:p>
          <a:r>
            <a:rPr lang="es-MX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Permitir libre expresión </a:t>
          </a:r>
          <a:endParaRPr lang="es-MX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gm:t>
    </dgm:pt>
    <dgm:pt modelId="{5337E7EF-16BE-4ED8-9204-4D1FAE0ADD36}" type="parTrans" cxnId="{3840E67B-9B28-496E-82AC-794FBE30519C}">
      <dgm:prSet/>
      <dgm:spPr/>
      <dgm:t>
        <a:bodyPr/>
        <a:lstStyle/>
        <a:p>
          <a:endParaRPr lang="es-MX"/>
        </a:p>
      </dgm:t>
    </dgm:pt>
    <dgm:pt modelId="{1DA3FEC1-ED4C-4048-9EBD-4CDED8929737}" type="sibTrans" cxnId="{3840E67B-9B28-496E-82AC-794FBE30519C}">
      <dgm:prSet/>
      <dgm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555827" y="807089"/>
              </a:moveTo>
              <a:arcTo wR="2310126" hR="2310126" stAng="13235346" swAng="1211116"/>
            </a:path>
          </a:pathLst>
        </a:custGeom>
        <a:noFill/>
        <a:ln w="9525" cap="rnd" cmpd="sng" algn="ctr">
          <a:solidFill>
            <a:srgbClr val="65D6A0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gm:spPr>
      <dgm:t>
        <a:bodyPr/>
        <a:lstStyle/>
        <a:p>
          <a:endParaRPr lang="es-MX"/>
        </a:p>
      </dgm:t>
    </dgm:pt>
    <dgm:pt modelId="{3DCADCBC-C305-4193-B949-7D45EC4F5787}" type="pres">
      <dgm:prSet presAssocID="{9ED9BFF2-E3ED-4FAF-8474-58FC7BF7A3B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70DEE4E-299D-4388-8EA2-8F3AC85BD82A}" type="pres">
      <dgm:prSet presAssocID="{5E8DDFC5-1DAC-470D-BB5F-53810455E23D}" presName="node" presStyleLbl="node1" presStyleIdx="0" presStyleCnt="5" custRadScaleRad="96521" custRadScaleInc="29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7B8DD6-621D-4F4C-B669-F618CBA3DA4E}" type="pres">
      <dgm:prSet presAssocID="{5E8DDFC5-1DAC-470D-BB5F-53810455E23D}" presName="spNode" presStyleCnt="0"/>
      <dgm:spPr/>
    </dgm:pt>
    <dgm:pt modelId="{12D27A0F-6AB6-487D-A105-DA68C8CAF7B4}" type="pres">
      <dgm:prSet presAssocID="{0239D068-E8EE-4257-A59A-78CEE21E9214}" presName="sibTrans" presStyleLbl="sibTrans1D1" presStyleIdx="0" presStyleCnt="5"/>
      <dgm:spPr/>
      <dgm:t>
        <a:bodyPr/>
        <a:lstStyle/>
        <a:p>
          <a:endParaRPr lang="es-MX"/>
        </a:p>
      </dgm:t>
    </dgm:pt>
    <dgm:pt modelId="{390F45CD-C86E-4253-88B8-F42C6B3A4714}" type="pres">
      <dgm:prSet presAssocID="{E9197B27-406F-4864-93B5-D1A9286491F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BA0B9B-0919-4A82-8B17-0ECE097F34DF}" type="pres">
      <dgm:prSet presAssocID="{E9197B27-406F-4864-93B5-D1A9286491F7}" presName="spNode" presStyleCnt="0"/>
      <dgm:spPr/>
    </dgm:pt>
    <dgm:pt modelId="{2DBF5A6F-3611-4208-ADF4-F1EDA3397C74}" type="pres">
      <dgm:prSet presAssocID="{F5624F37-201F-4A74-918F-FB54F5F3A387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DC995B8-C806-4B70-9E46-525B0B540777}" type="pres">
      <dgm:prSet presAssocID="{68A7EA1B-1269-467F-82A0-A06B4A5831F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FB21C2-BA4C-4375-B3A9-13677E93AC8C}" type="pres">
      <dgm:prSet presAssocID="{68A7EA1B-1269-467F-82A0-A06B4A5831F5}" presName="spNode" presStyleCnt="0"/>
      <dgm:spPr/>
    </dgm:pt>
    <dgm:pt modelId="{75E201BE-6F9F-45DF-B1E7-3CBEBE0176EA}" type="pres">
      <dgm:prSet presAssocID="{DC3E0563-56CF-43A2-82A2-579697B55D65}" presName="sibTrans" presStyleLbl="sibTrans1D1" presStyleIdx="2" presStyleCnt="5"/>
      <dgm:spPr/>
      <dgm:t>
        <a:bodyPr/>
        <a:lstStyle/>
        <a:p>
          <a:endParaRPr lang="es-MX"/>
        </a:p>
      </dgm:t>
    </dgm:pt>
    <dgm:pt modelId="{6D2C35C2-F39D-4934-B036-A918241403F4}" type="pres">
      <dgm:prSet presAssocID="{2764BA37-E3FE-45BB-8427-115BFA1C6D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974BB9-46D7-4BA8-9C9A-1EA7454FDF68}" type="pres">
      <dgm:prSet presAssocID="{2764BA37-E3FE-45BB-8427-115BFA1C6D14}" presName="spNode" presStyleCnt="0"/>
      <dgm:spPr/>
    </dgm:pt>
    <dgm:pt modelId="{D642CA96-C349-46A1-9D1F-D339A1A4BC00}" type="pres">
      <dgm:prSet presAssocID="{DC2298E7-8F44-449E-9547-9D8888F88F2D}" presName="sibTrans" presStyleLbl="sibTrans1D1" presStyleIdx="3" presStyleCnt="5"/>
      <dgm:spPr/>
      <dgm:t>
        <a:bodyPr/>
        <a:lstStyle/>
        <a:p>
          <a:endParaRPr lang="es-MX"/>
        </a:p>
      </dgm:t>
    </dgm:pt>
    <dgm:pt modelId="{F472A042-40CB-47C4-8ED8-AFC8E4542447}" type="pres">
      <dgm:prSet presAssocID="{A467412F-136E-4AA8-BAF4-441A9C4F476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2D6688-4CF1-491A-9F9D-81E0D58B21A8}" type="pres">
      <dgm:prSet presAssocID="{A467412F-136E-4AA8-BAF4-441A9C4F4761}" presName="spNode" presStyleCnt="0"/>
      <dgm:spPr/>
    </dgm:pt>
    <dgm:pt modelId="{5B4D88CE-5A1A-4599-A4BD-1325F39D7C7E}" type="pres">
      <dgm:prSet presAssocID="{1DA3FEC1-ED4C-4048-9EBD-4CDED892973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E22BB3E9-97DB-40B1-8ED5-7E7C088F72FB}" srcId="{9ED9BFF2-E3ED-4FAF-8474-58FC7BF7A3BB}" destId="{E9197B27-406F-4864-93B5-D1A9286491F7}" srcOrd="1" destOrd="0" parTransId="{08D15CC3-5F53-45B7-AF0C-039A35F299C2}" sibTransId="{F5624F37-201F-4A74-918F-FB54F5F3A387}"/>
    <dgm:cxn modelId="{BB0FA83C-1C6A-4DD2-B250-912DCD51EB98}" type="presOf" srcId="{A467412F-136E-4AA8-BAF4-441A9C4F4761}" destId="{F472A042-40CB-47C4-8ED8-AFC8E4542447}" srcOrd="0" destOrd="0" presId="urn:microsoft.com/office/officeart/2005/8/layout/cycle5"/>
    <dgm:cxn modelId="{2B340EAE-A2DC-4ACA-B496-98622AE3969B}" type="presOf" srcId="{F5624F37-201F-4A74-918F-FB54F5F3A387}" destId="{2DBF5A6F-3611-4208-ADF4-F1EDA3397C74}" srcOrd="0" destOrd="0" presId="urn:microsoft.com/office/officeart/2005/8/layout/cycle5"/>
    <dgm:cxn modelId="{28989F08-2ED1-488E-9571-7861A1096E9E}" type="presOf" srcId="{DC2298E7-8F44-449E-9547-9D8888F88F2D}" destId="{D642CA96-C349-46A1-9D1F-D339A1A4BC00}" srcOrd="0" destOrd="0" presId="urn:microsoft.com/office/officeart/2005/8/layout/cycle5"/>
    <dgm:cxn modelId="{913F6EF6-EB96-4BD5-9ED2-2FB015049D3A}" srcId="{9ED9BFF2-E3ED-4FAF-8474-58FC7BF7A3BB}" destId="{2764BA37-E3FE-45BB-8427-115BFA1C6D14}" srcOrd="3" destOrd="0" parTransId="{740B9AD0-DABA-4688-88ED-D7F01359C240}" sibTransId="{DC2298E7-8F44-449E-9547-9D8888F88F2D}"/>
    <dgm:cxn modelId="{43A2B9C5-F1FE-4C00-941A-50420759C3DB}" type="presOf" srcId="{1DA3FEC1-ED4C-4048-9EBD-4CDED8929737}" destId="{5B4D88CE-5A1A-4599-A4BD-1325F39D7C7E}" srcOrd="0" destOrd="0" presId="urn:microsoft.com/office/officeart/2005/8/layout/cycle5"/>
    <dgm:cxn modelId="{3840E67B-9B28-496E-82AC-794FBE30519C}" srcId="{9ED9BFF2-E3ED-4FAF-8474-58FC7BF7A3BB}" destId="{A467412F-136E-4AA8-BAF4-441A9C4F4761}" srcOrd="4" destOrd="0" parTransId="{5337E7EF-16BE-4ED8-9204-4D1FAE0ADD36}" sibTransId="{1DA3FEC1-ED4C-4048-9EBD-4CDED8929737}"/>
    <dgm:cxn modelId="{35DCE474-5D64-4E12-9ED3-A8A890691AE0}" srcId="{9ED9BFF2-E3ED-4FAF-8474-58FC7BF7A3BB}" destId="{68A7EA1B-1269-467F-82A0-A06B4A5831F5}" srcOrd="2" destOrd="0" parTransId="{907D44D4-F948-418D-80C5-AF50D8AA29DB}" sibTransId="{DC3E0563-56CF-43A2-82A2-579697B55D65}"/>
    <dgm:cxn modelId="{4BE002D4-00C6-4B17-AC33-4AFE96463042}" type="presOf" srcId="{5E8DDFC5-1DAC-470D-BB5F-53810455E23D}" destId="{670DEE4E-299D-4388-8EA2-8F3AC85BD82A}" srcOrd="0" destOrd="0" presId="urn:microsoft.com/office/officeart/2005/8/layout/cycle5"/>
    <dgm:cxn modelId="{930BDA5F-0B40-4A69-9810-EA5E514CFD27}" type="presOf" srcId="{2764BA37-E3FE-45BB-8427-115BFA1C6D14}" destId="{6D2C35C2-F39D-4934-B036-A918241403F4}" srcOrd="0" destOrd="0" presId="urn:microsoft.com/office/officeart/2005/8/layout/cycle5"/>
    <dgm:cxn modelId="{4DE81ACA-7B3F-46E0-8DF8-83C341801975}" type="presOf" srcId="{E9197B27-406F-4864-93B5-D1A9286491F7}" destId="{390F45CD-C86E-4253-88B8-F42C6B3A4714}" srcOrd="0" destOrd="0" presId="urn:microsoft.com/office/officeart/2005/8/layout/cycle5"/>
    <dgm:cxn modelId="{3B56BE19-836D-4B54-9A6F-4AAE836CBC4F}" type="presOf" srcId="{9ED9BFF2-E3ED-4FAF-8474-58FC7BF7A3BB}" destId="{3DCADCBC-C305-4193-B949-7D45EC4F5787}" srcOrd="0" destOrd="0" presId="urn:microsoft.com/office/officeart/2005/8/layout/cycle5"/>
    <dgm:cxn modelId="{C8BFBAA8-7F74-4416-8DDF-B481CCCF24FC}" type="presOf" srcId="{68A7EA1B-1269-467F-82A0-A06B4A5831F5}" destId="{CDC995B8-C806-4B70-9E46-525B0B540777}" srcOrd="0" destOrd="0" presId="urn:microsoft.com/office/officeart/2005/8/layout/cycle5"/>
    <dgm:cxn modelId="{3ACE0CAE-F979-48F1-B2C7-495CFC55A76A}" type="presOf" srcId="{DC3E0563-56CF-43A2-82A2-579697B55D65}" destId="{75E201BE-6F9F-45DF-B1E7-3CBEBE0176EA}" srcOrd="0" destOrd="0" presId="urn:microsoft.com/office/officeart/2005/8/layout/cycle5"/>
    <dgm:cxn modelId="{174A16E5-9365-45B0-8CD2-46730C0472A6}" srcId="{9ED9BFF2-E3ED-4FAF-8474-58FC7BF7A3BB}" destId="{5E8DDFC5-1DAC-470D-BB5F-53810455E23D}" srcOrd="0" destOrd="0" parTransId="{6CB17296-C14E-449E-AD6E-C512C58D28BD}" sibTransId="{0239D068-E8EE-4257-A59A-78CEE21E9214}"/>
    <dgm:cxn modelId="{FFA98423-8604-491B-B16A-F51798D649D4}" type="presOf" srcId="{0239D068-E8EE-4257-A59A-78CEE21E9214}" destId="{12D27A0F-6AB6-487D-A105-DA68C8CAF7B4}" srcOrd="0" destOrd="0" presId="urn:microsoft.com/office/officeart/2005/8/layout/cycle5"/>
    <dgm:cxn modelId="{A9D59D07-8061-4E2E-A47B-26B444822FE8}" type="presParOf" srcId="{3DCADCBC-C305-4193-B949-7D45EC4F5787}" destId="{670DEE4E-299D-4388-8EA2-8F3AC85BD82A}" srcOrd="0" destOrd="0" presId="urn:microsoft.com/office/officeart/2005/8/layout/cycle5"/>
    <dgm:cxn modelId="{C55663BB-2285-4E9A-98BC-9668831A6D5B}" type="presParOf" srcId="{3DCADCBC-C305-4193-B949-7D45EC4F5787}" destId="{947B8DD6-621D-4F4C-B669-F618CBA3DA4E}" srcOrd="1" destOrd="0" presId="urn:microsoft.com/office/officeart/2005/8/layout/cycle5"/>
    <dgm:cxn modelId="{F6892A5D-BC6F-4793-92DC-21A42ACB912A}" type="presParOf" srcId="{3DCADCBC-C305-4193-B949-7D45EC4F5787}" destId="{12D27A0F-6AB6-487D-A105-DA68C8CAF7B4}" srcOrd="2" destOrd="0" presId="urn:microsoft.com/office/officeart/2005/8/layout/cycle5"/>
    <dgm:cxn modelId="{04B2BB56-D28F-4E38-8A38-F1F455EA50E0}" type="presParOf" srcId="{3DCADCBC-C305-4193-B949-7D45EC4F5787}" destId="{390F45CD-C86E-4253-88B8-F42C6B3A4714}" srcOrd="3" destOrd="0" presId="urn:microsoft.com/office/officeart/2005/8/layout/cycle5"/>
    <dgm:cxn modelId="{9330628B-17FE-411E-A100-99C2E46B3909}" type="presParOf" srcId="{3DCADCBC-C305-4193-B949-7D45EC4F5787}" destId="{55BA0B9B-0919-4A82-8B17-0ECE097F34DF}" srcOrd="4" destOrd="0" presId="urn:microsoft.com/office/officeart/2005/8/layout/cycle5"/>
    <dgm:cxn modelId="{CBF07879-46B7-46E9-8E41-E556A7A709DE}" type="presParOf" srcId="{3DCADCBC-C305-4193-B949-7D45EC4F5787}" destId="{2DBF5A6F-3611-4208-ADF4-F1EDA3397C74}" srcOrd="5" destOrd="0" presId="urn:microsoft.com/office/officeart/2005/8/layout/cycle5"/>
    <dgm:cxn modelId="{FFAFDE49-9A42-4573-9136-334D1927754F}" type="presParOf" srcId="{3DCADCBC-C305-4193-B949-7D45EC4F5787}" destId="{CDC995B8-C806-4B70-9E46-525B0B540777}" srcOrd="6" destOrd="0" presId="urn:microsoft.com/office/officeart/2005/8/layout/cycle5"/>
    <dgm:cxn modelId="{5DA8FC18-7CEA-4E7F-BF07-F5B67695A7CD}" type="presParOf" srcId="{3DCADCBC-C305-4193-B949-7D45EC4F5787}" destId="{2FFB21C2-BA4C-4375-B3A9-13677E93AC8C}" srcOrd="7" destOrd="0" presId="urn:microsoft.com/office/officeart/2005/8/layout/cycle5"/>
    <dgm:cxn modelId="{D996E5C5-1628-4A8B-B583-3C8B70B3485E}" type="presParOf" srcId="{3DCADCBC-C305-4193-B949-7D45EC4F5787}" destId="{75E201BE-6F9F-45DF-B1E7-3CBEBE0176EA}" srcOrd="8" destOrd="0" presId="urn:microsoft.com/office/officeart/2005/8/layout/cycle5"/>
    <dgm:cxn modelId="{5476421B-997E-45EE-9580-1EB45CEE73C9}" type="presParOf" srcId="{3DCADCBC-C305-4193-B949-7D45EC4F5787}" destId="{6D2C35C2-F39D-4934-B036-A918241403F4}" srcOrd="9" destOrd="0" presId="urn:microsoft.com/office/officeart/2005/8/layout/cycle5"/>
    <dgm:cxn modelId="{B4D552B5-97BC-4DB4-8B6D-1E303DABFAC4}" type="presParOf" srcId="{3DCADCBC-C305-4193-B949-7D45EC4F5787}" destId="{57974BB9-46D7-4BA8-9C9A-1EA7454FDF68}" srcOrd="10" destOrd="0" presId="urn:microsoft.com/office/officeart/2005/8/layout/cycle5"/>
    <dgm:cxn modelId="{BCB8F25F-83FC-409A-A986-1802E47FE232}" type="presParOf" srcId="{3DCADCBC-C305-4193-B949-7D45EC4F5787}" destId="{D642CA96-C349-46A1-9D1F-D339A1A4BC00}" srcOrd="11" destOrd="0" presId="urn:microsoft.com/office/officeart/2005/8/layout/cycle5"/>
    <dgm:cxn modelId="{F7143181-F975-402C-9E95-1E08EDCBEF18}" type="presParOf" srcId="{3DCADCBC-C305-4193-B949-7D45EC4F5787}" destId="{F472A042-40CB-47C4-8ED8-AFC8E4542447}" srcOrd="12" destOrd="0" presId="urn:microsoft.com/office/officeart/2005/8/layout/cycle5"/>
    <dgm:cxn modelId="{3315E746-D466-4914-90D8-C1E8F9DA5B49}" type="presParOf" srcId="{3DCADCBC-C305-4193-B949-7D45EC4F5787}" destId="{B92D6688-4CF1-491A-9F9D-81E0D58B21A8}" srcOrd="13" destOrd="0" presId="urn:microsoft.com/office/officeart/2005/8/layout/cycle5"/>
    <dgm:cxn modelId="{ACC067DD-E961-4F32-8C97-C6FB00DAB671}" type="presParOf" srcId="{3DCADCBC-C305-4193-B949-7D45EC4F5787}" destId="{5B4D88CE-5A1A-4599-A4BD-1325F39D7C7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24426-46AC-495B-B260-91AF7D920E72}">
      <dsp:nvSpPr>
        <dsp:cNvPr id="0" name=""/>
        <dsp:cNvSpPr/>
      </dsp:nvSpPr>
      <dsp:spPr>
        <a:xfrm>
          <a:off x="3368606" y="0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351 Orientadores Educativos.</a:t>
          </a:r>
          <a:endParaRPr lang="es-MX" sz="1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4713" y="176107"/>
        <a:ext cx="850317" cy="850317"/>
      </dsp:txXfrm>
    </dsp:sp>
    <dsp:sp modelId="{49A6673D-ABE7-40C4-97E8-B9A3F7605816}">
      <dsp:nvSpPr>
        <dsp:cNvPr id="0" name=""/>
        <dsp:cNvSpPr/>
      </dsp:nvSpPr>
      <dsp:spPr>
        <a:xfrm rot="1715468">
          <a:off x="4608522" y="845813"/>
          <a:ext cx="364756" cy="405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4615194" y="900801"/>
        <a:ext cx="255329" cy="243512"/>
      </dsp:txXfrm>
    </dsp:sp>
    <dsp:sp modelId="{91E97915-C504-4DFE-BF6A-009551CBEA72}">
      <dsp:nvSpPr>
        <dsp:cNvPr id="0" name=""/>
        <dsp:cNvSpPr/>
      </dsp:nvSpPr>
      <dsp:spPr>
        <a:xfrm>
          <a:off x="5028793" y="904830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166 Docentes </a:t>
          </a:r>
          <a:endParaRPr lang="es-MX" sz="1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04900" y="1080937"/>
        <a:ext cx="850317" cy="850317"/>
      </dsp:txXfrm>
    </dsp:sp>
    <dsp:sp modelId="{52264355-BF45-4DD9-81F1-728FD5FFD01B}">
      <dsp:nvSpPr>
        <dsp:cNvPr id="0" name=""/>
        <dsp:cNvSpPr/>
      </dsp:nvSpPr>
      <dsp:spPr>
        <a:xfrm rot="5400000">
          <a:off x="5469522" y="2198246"/>
          <a:ext cx="321073" cy="405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5517683" y="2231256"/>
        <a:ext cx="224751" cy="243512"/>
      </dsp:txXfrm>
    </dsp:sp>
    <dsp:sp modelId="{975A902A-DE5C-4939-AC76-4F04F533A15E}">
      <dsp:nvSpPr>
        <dsp:cNvPr id="0" name=""/>
        <dsp:cNvSpPr/>
      </dsp:nvSpPr>
      <dsp:spPr>
        <a:xfrm>
          <a:off x="5028793" y="2713159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81 Administrativos</a:t>
          </a:r>
          <a:endParaRPr lang="es-MX" sz="12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04900" y="2889266"/>
        <a:ext cx="850317" cy="850317"/>
      </dsp:txXfrm>
    </dsp:sp>
    <dsp:sp modelId="{1FF72EC2-0731-41C1-BC98-36F09052561C}">
      <dsp:nvSpPr>
        <dsp:cNvPr id="0" name=""/>
        <dsp:cNvSpPr/>
      </dsp:nvSpPr>
      <dsp:spPr>
        <a:xfrm rot="9000000">
          <a:off x="4694362" y="3559036"/>
          <a:ext cx="321073" cy="405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10800000">
        <a:off x="4784232" y="3616127"/>
        <a:ext cx="224751" cy="243512"/>
      </dsp:txXfrm>
    </dsp:sp>
    <dsp:sp modelId="{CC381AE2-9917-4430-96AA-B9FC562580C4}">
      <dsp:nvSpPr>
        <dsp:cNvPr id="0" name=""/>
        <dsp:cNvSpPr/>
      </dsp:nvSpPr>
      <dsp:spPr>
        <a:xfrm>
          <a:off x="3462734" y="3617324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56 Tutores </a:t>
          </a:r>
          <a:endParaRPr lang="es-MX" sz="12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38841" y="3793431"/>
        <a:ext cx="850317" cy="850317"/>
      </dsp:txXfrm>
    </dsp:sp>
    <dsp:sp modelId="{F5536E83-EC2A-449D-AB3B-F54BFCAB5AF9}">
      <dsp:nvSpPr>
        <dsp:cNvPr id="0" name=""/>
        <dsp:cNvSpPr/>
      </dsp:nvSpPr>
      <dsp:spPr>
        <a:xfrm rot="12600000">
          <a:off x="3128303" y="3568123"/>
          <a:ext cx="321073" cy="405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 rot="10800000">
        <a:off x="3218173" y="3673375"/>
        <a:ext cx="224751" cy="243512"/>
      </dsp:txXfrm>
    </dsp:sp>
    <dsp:sp modelId="{55802C02-B52E-4D96-BAD6-1A561FD2E531}">
      <dsp:nvSpPr>
        <dsp:cNvPr id="0" name=""/>
        <dsp:cNvSpPr/>
      </dsp:nvSpPr>
      <dsp:spPr>
        <a:xfrm>
          <a:off x="1896675" y="2713159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bg2">
                  <a:lumMod val="50000"/>
                </a:schemeClr>
              </a:solidFill>
            </a:rPr>
            <a:t>45 Preceptores </a:t>
          </a:r>
          <a:endParaRPr lang="es-MX" sz="12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072782" y="2889266"/>
        <a:ext cx="850317" cy="850317"/>
      </dsp:txXfrm>
    </dsp:sp>
    <dsp:sp modelId="{2D723DB1-C75A-4179-9F89-827937B4B4FE}">
      <dsp:nvSpPr>
        <dsp:cNvPr id="0" name=""/>
        <dsp:cNvSpPr/>
      </dsp:nvSpPr>
      <dsp:spPr>
        <a:xfrm rot="16200000">
          <a:off x="2337404" y="2216420"/>
          <a:ext cx="321073" cy="405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2385565" y="2345752"/>
        <a:ext cx="224751" cy="243512"/>
      </dsp:txXfrm>
    </dsp:sp>
    <dsp:sp modelId="{137DCC2D-8E8B-4813-A769-0AC3AEDB4F68}">
      <dsp:nvSpPr>
        <dsp:cNvPr id="0" name=""/>
        <dsp:cNvSpPr/>
      </dsp:nvSpPr>
      <dsp:spPr>
        <a:xfrm>
          <a:off x="1896675" y="904830"/>
          <a:ext cx="1202531" cy="12025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bg2">
                  <a:lumMod val="50000"/>
                </a:schemeClr>
              </a:solidFill>
            </a:rPr>
            <a:t>8 Directores de plantel  </a:t>
          </a:r>
          <a:endParaRPr lang="es-MX" sz="12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072782" y="1080937"/>
        <a:ext cx="850317" cy="850317"/>
      </dsp:txXfrm>
    </dsp:sp>
    <dsp:sp modelId="{B322565B-0891-44C3-BA49-44FE00CADC54}">
      <dsp:nvSpPr>
        <dsp:cNvPr id="0" name=""/>
        <dsp:cNvSpPr/>
      </dsp:nvSpPr>
      <dsp:spPr>
        <a:xfrm rot="19705200">
          <a:off x="3087997" y="854879"/>
          <a:ext cx="278393" cy="405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kern="1200"/>
        </a:p>
      </dsp:txBody>
      <dsp:txXfrm>
        <a:off x="3094181" y="957919"/>
        <a:ext cx="194875" cy="243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A9527-6BCE-4855-ADC4-1148FEDD43B2}">
      <dsp:nvSpPr>
        <dsp:cNvPr id="0" name=""/>
        <dsp:cNvSpPr/>
      </dsp:nvSpPr>
      <dsp:spPr>
        <a:xfrm>
          <a:off x="2392036" y="1893347"/>
          <a:ext cx="2238412" cy="22384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Fomentar la adaptación a corto, medio y largo plazo.</a:t>
          </a:r>
          <a:endParaRPr lang="es-MX" sz="21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9844" y="2221155"/>
        <a:ext cx="1582796" cy="1582796"/>
      </dsp:txXfrm>
    </dsp:sp>
    <dsp:sp modelId="{3B05E98A-10B4-4A2A-ABD1-15F495B31828}">
      <dsp:nvSpPr>
        <dsp:cNvPr id="0" name=""/>
        <dsp:cNvSpPr/>
      </dsp:nvSpPr>
      <dsp:spPr>
        <a:xfrm rot="12597222">
          <a:off x="956846" y="1685748"/>
          <a:ext cx="1611036" cy="63794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B0685-6850-4713-B6D0-AFA3170C1DC1}">
      <dsp:nvSpPr>
        <dsp:cNvPr id="0" name=""/>
        <dsp:cNvSpPr/>
      </dsp:nvSpPr>
      <dsp:spPr>
        <a:xfrm>
          <a:off x="230228" y="751930"/>
          <a:ext cx="1668424" cy="17011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Reducir el nivel de estrés inicial causado por el evento traumático, proporcionando apoyo, facilitando que la persona se sienta escuchada, comprendida facilitando la expresión de sus emociones. </a:t>
          </a:r>
          <a:endParaRPr lang="es-MX" sz="1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9094" y="800796"/>
        <a:ext cx="1570692" cy="1603461"/>
      </dsp:txXfrm>
    </dsp:sp>
    <dsp:sp modelId="{56E8B921-B2C6-4EC8-ADD5-85F363A61EA8}">
      <dsp:nvSpPr>
        <dsp:cNvPr id="0" name=""/>
        <dsp:cNvSpPr/>
      </dsp:nvSpPr>
      <dsp:spPr>
        <a:xfrm rot="19500000">
          <a:off x="4351003" y="1474631"/>
          <a:ext cx="1802157" cy="63794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62CA6C-BEDD-46D6-8C29-745ACD897D60}">
      <dsp:nvSpPr>
        <dsp:cNvPr id="0" name=""/>
        <dsp:cNvSpPr/>
      </dsp:nvSpPr>
      <dsp:spPr>
        <a:xfrm>
          <a:off x="5086475" y="426170"/>
          <a:ext cx="1807454" cy="17011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Potenciar las estrategias de </a:t>
          </a:r>
          <a:r>
            <a:rPr lang="es-MX" sz="1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afrontamiento</a:t>
          </a:r>
          <a:endParaRPr lang="es-MX" sz="1000" kern="1200" dirty="0"/>
        </a:p>
      </dsp:txBody>
      <dsp:txXfrm>
        <a:off x="5136301" y="475996"/>
        <a:ext cx="1707802" cy="16015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DEE4E-299D-4388-8EA2-8F3AC85BD82A}">
      <dsp:nvSpPr>
        <dsp:cNvPr id="0" name=""/>
        <dsp:cNvSpPr/>
      </dsp:nvSpPr>
      <dsp:spPr>
        <a:xfrm>
          <a:off x="3201149" y="83695"/>
          <a:ext cx="1779984" cy="1156989"/>
        </a:xfrm>
        <a:prstGeom prst="roundRect">
          <a:avLst/>
        </a:prstGeom>
        <a:gradFill rotWithShape="0">
          <a:gsLst>
            <a:gs pos="0">
              <a:srgbClr val="E6C133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E6C133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Escucha responsable </a:t>
          </a:r>
          <a:endParaRPr lang="es-MX" sz="1800" kern="1200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3257629" y="140175"/>
        <a:ext cx="1667024" cy="1044029"/>
      </dsp:txXfrm>
    </dsp:sp>
    <dsp:sp modelId="{12D27A0F-6AB6-487D-A105-DA68C8CAF7B4}">
      <dsp:nvSpPr>
        <dsp:cNvPr id="0" name=""/>
        <dsp:cNvSpPr/>
      </dsp:nvSpPr>
      <dsp:spPr>
        <a:xfrm>
          <a:off x="1844232" y="706358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438415" y="294277"/>
              </a:moveTo>
              <a:arcTo wR="2310126" hR="2310126" stAng="17954168" swAng="1210635"/>
            </a:path>
          </a:pathLst>
        </a:custGeom>
        <a:noFill/>
        <a:ln w="9525" cap="rnd" cmpd="sng" algn="ctr">
          <a:solidFill>
            <a:srgbClr val="E6C133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F45CD-C86E-4253-88B8-F42C6B3A4714}">
      <dsp:nvSpPr>
        <dsp:cNvPr id="0" name=""/>
        <dsp:cNvSpPr/>
      </dsp:nvSpPr>
      <dsp:spPr>
        <a:xfrm>
          <a:off x="5371068" y="1599418"/>
          <a:ext cx="1779984" cy="1156989"/>
        </a:xfrm>
        <a:prstGeom prst="roundRect">
          <a:avLst/>
        </a:prstGeom>
        <a:gradFill rotWithShape="0">
          <a:gsLst>
            <a:gs pos="0">
              <a:srgbClr val="EF7A24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EF7A24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Transmitir aceptación </a:t>
          </a:r>
          <a:endParaRPr lang="es-MX" sz="1800" kern="1200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5427548" y="1655898"/>
        <a:ext cx="1667024" cy="1044029"/>
      </dsp:txXfrm>
    </dsp:sp>
    <dsp:sp modelId="{2DBF5A6F-3611-4208-ADF4-F1EDA3397C74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4700" y="2470186"/>
              </a:moveTo>
              <a:arcTo wR="2310126" hR="2310126" stAng="21838381" swAng="1359213"/>
            </a:path>
          </a:pathLst>
        </a:custGeom>
        <a:noFill/>
        <a:ln w="9525" cap="rnd" cmpd="sng" algn="ctr">
          <a:solidFill>
            <a:srgbClr val="EF7A24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995B8-C806-4B70-9E46-525B0B540777}">
      <dsp:nvSpPr>
        <dsp:cNvPr id="0" name=""/>
        <dsp:cNvSpPr/>
      </dsp:nvSpPr>
      <dsp:spPr>
        <a:xfrm>
          <a:off x="4531865" y="4182218"/>
          <a:ext cx="1779984" cy="1156989"/>
        </a:xfrm>
        <a:prstGeom prst="roundRect">
          <a:avLst/>
        </a:prstGeom>
        <a:gradFill rotWithShape="0">
          <a:gsLst>
            <a:gs pos="0">
              <a:srgbClr val="5AA0F5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5AA0F5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Atmosfera de confianza y empatía.</a:t>
          </a:r>
          <a:endParaRPr lang="es-MX" sz="1800" kern="1200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4588345" y="4238698"/>
        <a:ext cx="1667024" cy="1044029"/>
      </dsp:txXfrm>
    </dsp:sp>
    <dsp:sp modelId="{75E201BE-6F9F-45DF-B1E7-3CBEBE0176EA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593389" y="4602819"/>
              </a:moveTo>
              <a:arcTo wR="2310126" hR="2310126" stAng="4977406" swAng="845189"/>
            </a:path>
          </a:pathLst>
        </a:custGeom>
        <a:noFill/>
        <a:ln w="9525" cap="rnd" cmpd="sng" algn="ctr">
          <a:solidFill>
            <a:srgbClr val="5AA0F5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2C35C2-F39D-4934-B036-A918241403F4}">
      <dsp:nvSpPr>
        <dsp:cNvPr id="0" name=""/>
        <dsp:cNvSpPr/>
      </dsp:nvSpPr>
      <dsp:spPr>
        <a:xfrm>
          <a:off x="1816149" y="4182218"/>
          <a:ext cx="1779984" cy="1156989"/>
        </a:xfrm>
        <a:prstGeom prst="roundRect">
          <a:avLst/>
        </a:prstGeom>
        <a:gradFill rotWithShape="0">
          <a:gsLst>
            <a:gs pos="0">
              <a:srgbClr val="75CEEC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75CEEC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Proporcione información </a:t>
          </a:r>
          <a:endParaRPr lang="es-MX" sz="1800" kern="1200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1872629" y="4238698"/>
        <a:ext cx="1667024" cy="1044029"/>
      </dsp:txXfrm>
    </dsp:sp>
    <dsp:sp modelId="{D642CA96-C349-46A1-9D1F-D339A1A4BC00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44996" y="3345463"/>
              </a:moveTo>
              <a:arcTo wR="2310126" hR="2310126" stAng="9202406" swAng="1359213"/>
            </a:path>
          </a:pathLst>
        </a:custGeom>
        <a:noFill/>
        <a:ln w="9525" cap="rnd" cmpd="sng" algn="ctr">
          <a:solidFill>
            <a:srgbClr val="75CEEC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2A042-40CB-47C4-8ED8-AFC8E4542447}">
      <dsp:nvSpPr>
        <dsp:cNvPr id="0" name=""/>
        <dsp:cNvSpPr/>
      </dsp:nvSpPr>
      <dsp:spPr>
        <a:xfrm>
          <a:off x="976947" y="1599418"/>
          <a:ext cx="1779984" cy="1156989"/>
        </a:xfrm>
        <a:prstGeom prst="roundRect">
          <a:avLst/>
        </a:prstGeom>
        <a:gradFill rotWithShape="0">
          <a:gsLst>
            <a:gs pos="0">
              <a:srgbClr val="65D6A0">
                <a:hueOff val="0"/>
                <a:satOff val="0"/>
                <a:lumOff val="0"/>
                <a:alphaOff val="0"/>
                <a:tint val="98000"/>
                <a:lumMod val="114000"/>
              </a:srgbClr>
            </a:gs>
            <a:gs pos="100000">
              <a:srgbClr val="65D6A0">
                <a:hueOff val="0"/>
                <a:satOff val="0"/>
                <a:lumOff val="0"/>
                <a:alphaOff val="0"/>
                <a:shade val="90000"/>
                <a:lumMod val="84000"/>
              </a:srgb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ysClr val="window" lastClr="FFFFFF"/>
              </a:solidFill>
              <a:latin typeface="Century Gothic" panose="020B0502020202020204"/>
              <a:ea typeface="+mn-ea"/>
              <a:cs typeface="+mn-cs"/>
            </a:rPr>
            <a:t>Permitir libre expresión </a:t>
          </a:r>
          <a:endParaRPr lang="es-MX" sz="1800" kern="1200" dirty="0">
            <a:solidFill>
              <a:sysClr val="window" lastClr="FFFFFF"/>
            </a:solidFill>
            <a:latin typeface="Century Gothic" panose="020B0502020202020204"/>
            <a:ea typeface="+mn-ea"/>
            <a:cs typeface="+mn-cs"/>
          </a:endParaRPr>
        </a:p>
      </dsp:txBody>
      <dsp:txXfrm>
        <a:off x="1033427" y="1655898"/>
        <a:ext cx="1667024" cy="1044029"/>
      </dsp:txXfrm>
    </dsp:sp>
    <dsp:sp modelId="{5B4D88CE-5A1A-4599-A4BD-1325F39D7C7E}">
      <dsp:nvSpPr>
        <dsp:cNvPr id="0" name=""/>
        <dsp:cNvSpPr/>
      </dsp:nvSpPr>
      <dsp:spPr>
        <a:xfrm>
          <a:off x="1667368" y="701383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555827" y="807089"/>
              </a:moveTo>
              <a:arcTo wR="2310126" hR="2310126" stAng="13235346" swAng="1211116"/>
            </a:path>
          </a:pathLst>
        </a:custGeom>
        <a:noFill/>
        <a:ln w="9525" cap="rnd" cmpd="sng" algn="ctr">
          <a:solidFill>
            <a:srgbClr val="65D6A0"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4410" y="875499"/>
            <a:ext cx="10043957" cy="1021976"/>
          </a:xfrm>
        </p:spPr>
        <p:txBody>
          <a:bodyPr/>
          <a:lstStyle/>
          <a:p>
            <a:pPr algn="ctr"/>
            <a:r>
              <a:rPr lang="es-MX" dirty="0" smtClean="0"/>
              <a:t>PAP CONALEP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6" y="2537905"/>
            <a:ext cx="9801909" cy="4037706"/>
          </a:xfrm>
        </p:spPr>
        <p:txBody>
          <a:bodyPr/>
          <a:lstStyle/>
          <a:p>
            <a:pPr lvl="0" algn="ctr">
              <a:spcBef>
                <a:spcPts val="0"/>
              </a:spcBef>
              <a:buClrTx/>
              <a:buSzTx/>
            </a:pPr>
            <a:endParaRPr lang="es-ES" sz="2800" dirty="0" smtClean="0">
              <a:solidFill>
                <a:prstClr val="white">
                  <a:lumMod val="95000"/>
                </a:prstClr>
              </a:solidFill>
              <a:latin typeface="Century Gothic" panose="020B0502020202020204" pitchFamily="34" charset="0"/>
            </a:endParaRPr>
          </a:p>
          <a:p>
            <a:pPr lvl="0" algn="ctr">
              <a:spcBef>
                <a:spcPts val="0"/>
              </a:spcBef>
              <a:buClrTx/>
              <a:buSzTx/>
            </a:pPr>
            <a:r>
              <a:rPr lang="es-ES" sz="4400" dirty="0" smtClean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</a:t>
            </a:r>
            <a:r>
              <a:rPr lang="es-ES" sz="440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Primeros Auxilios Psicológicos</a:t>
            </a:r>
          </a:p>
          <a:p>
            <a:pPr lvl="0" algn="ctr">
              <a:spcBef>
                <a:spcPts val="0"/>
              </a:spcBef>
              <a:buClrTx/>
              <a:buSzTx/>
            </a:pPr>
            <a:r>
              <a:rPr lang="es-ES" sz="4400" dirty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Institucional de Orientación Educativa</a:t>
            </a:r>
          </a:p>
          <a:p>
            <a:endParaRPr lang="es-MX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3" y="235069"/>
            <a:ext cx="3989070" cy="68770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5616389" y="53369"/>
            <a:ext cx="6096000" cy="17388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Montserrat" charset="0"/>
                <a:ea typeface="Calibri" charset="0"/>
                <a:cs typeface="Times New Roman" charset="0"/>
              </a:rPr>
              <a:t>015 Venustiano Carranza I </a:t>
            </a:r>
            <a:endParaRPr lang="es-ES_tradnl" dirty="0">
              <a:latin typeface="Calibri" charset="0"/>
              <a:ea typeface="Calibri" charset="0"/>
              <a:cs typeface="Times New Roman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es-ES" dirty="0">
                <a:latin typeface="Montserrat" charset="0"/>
                <a:ea typeface="Calibri" charset="0"/>
                <a:cs typeface="Times New Roman" charset="0"/>
              </a:rPr>
              <a:t>Coordinación Ejecutiva</a:t>
            </a:r>
            <a:endParaRPr lang="es-ES_tradnl" dirty="0">
              <a:latin typeface="Calibri" charset="0"/>
              <a:ea typeface="Calibri" charset="0"/>
              <a:cs typeface="Times New Roman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Montserrat Light" charset="0"/>
                <a:ea typeface="Calibri" charset="0"/>
                <a:cs typeface="Times New Roman" charset="0"/>
              </a:rPr>
              <a:t>Servicios Escolares</a:t>
            </a:r>
            <a:endParaRPr lang="es-ES_tradnl" dirty="0">
              <a:latin typeface="Calibri" charset="0"/>
              <a:ea typeface="Calibri" charset="0"/>
              <a:cs typeface="Times New Roman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Montserrat Light" charset="0"/>
                <a:ea typeface="Calibri" charset="0"/>
                <a:cs typeface="Times New Roman" charset="0"/>
              </a:rPr>
              <a:t>Orientación Educativa</a:t>
            </a:r>
            <a:endParaRPr lang="es-ES_tradnl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s-ES_tradnl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s-ES_tradnl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5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</a:pPr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Primeros Auxilios Psicológicos</a:t>
            </a:r>
            <a:r>
              <a:rPr lang="es-MX" sz="28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28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Intervención psicológica breve e inmediata que se aplica en el momento de una crisis para ayudar a los afectados a afrontar adecuadamente un evento traumático, evitando más secuelas de las necesarias.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</a:p>
          <a:p>
            <a:pPr marL="285750" lvl="0" indent="-285750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s-MX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Reducir los niveles de estrés inicial causado por algún evento traumático.</a:t>
            </a:r>
          </a:p>
          <a:p>
            <a:pPr marL="285750" lvl="0" indent="-285750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Fomentar la adaptación a corto, mediano y largo plazo.</a:t>
            </a:r>
          </a:p>
          <a:p>
            <a:pPr marL="285750" lvl="0" indent="-285750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Potenciar las estrategias de afrontamientos de las víctimas, afectados directos o indirectos.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Primeros Auxilios Psicológicos</a:t>
            </a:r>
            <a:b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3922" y="1869068"/>
            <a:ext cx="5588995" cy="372490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Pertenecen a 267 planteles de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Colegios Estatales, la Unidad de Operación Desconcentrada para la Ciudad de México y la Representación del CONALEP en el estado de Oaxaca.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s-MX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15603937"/>
              </p:ext>
            </p:extLst>
          </p:nvPr>
        </p:nvGraphicFramePr>
        <p:xfrm>
          <a:off x="4064000" y="1270000"/>
          <a:ext cx="8128000" cy="4820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915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34471"/>
            <a:ext cx="8596668" cy="203195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Pero hablemos.. </a:t>
            </a:r>
            <a:b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¿Que son los primeros auxilios Psicológicos? PAP-CONALEP y Cual es su objetivo? </a:t>
            </a:r>
            <a:r>
              <a:rPr lang="es-MX" b="1" dirty="0">
                <a:solidFill>
                  <a:prstClr val="black"/>
                </a:solidFill>
                <a:latin typeface="Montserrat" pitchFamily="2" charset="77"/>
                <a:ea typeface="+mn-ea"/>
                <a:cs typeface="+mn-cs"/>
              </a:rPr>
              <a:t/>
            </a:r>
            <a:br>
              <a:rPr lang="es-MX" b="1" dirty="0">
                <a:solidFill>
                  <a:prstClr val="black"/>
                </a:solidFill>
                <a:latin typeface="Montserrat" pitchFamily="2" charset="77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581" y="2475914"/>
            <a:ext cx="4493585" cy="3892200"/>
          </a:xfrm>
        </p:spPr>
        <p:txBody>
          <a:bodyPr>
            <a:normAutofit lnSpcReduction="10000"/>
          </a:bodyPr>
          <a:lstStyle/>
          <a:p>
            <a:pPr marL="57150" indent="0" algn="just">
              <a:spcBef>
                <a:spcPts val="0"/>
              </a:spcBef>
              <a:buClrTx/>
              <a:buSzTx/>
              <a:buNone/>
            </a:pPr>
            <a:r>
              <a:rPr lang="es-MX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la primera atención que reciben los afectados por un incidente critico en las primeras horas tras el impacto. ( la intervención debe ser corta).</a:t>
            </a:r>
          </a:p>
          <a:p>
            <a:pPr marL="57150" indent="0" algn="just">
              <a:spcBef>
                <a:spcPts val="0"/>
              </a:spcBef>
              <a:buClrTx/>
              <a:buSzTx/>
              <a:buNone/>
            </a:pPr>
            <a:endParaRPr lang="es-MX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 algn="just">
              <a:spcBef>
                <a:spcPts val="0"/>
              </a:spcBef>
              <a:buClrTx/>
              <a:buSzTx/>
              <a:buNone/>
            </a:pPr>
            <a:r>
              <a:rPr lang="es-MX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aplicación de los PAP  Esta diseñada para lograr tres objetivos muy importantes: </a:t>
            </a:r>
          </a:p>
          <a:p>
            <a:pPr marL="457200" lvl="1" indent="0" algn="just">
              <a:spcBef>
                <a:spcPts val="0"/>
              </a:spcBef>
              <a:buClrTx/>
              <a:buSzTx/>
              <a:buNone/>
            </a:pPr>
            <a:endParaRPr lang="es-MX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spcBef>
                <a:spcPts val="0"/>
              </a:spcBef>
              <a:buClrTx/>
              <a:buSzTx/>
              <a:buNone/>
            </a:pPr>
            <a:endParaRPr lang="es-MX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35428245"/>
              </p:ext>
            </p:extLst>
          </p:nvPr>
        </p:nvGraphicFramePr>
        <p:xfrm>
          <a:off x="5219114" y="1406770"/>
          <a:ext cx="7092000" cy="455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16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s-MX" sz="40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¿Qué es una crisis? </a:t>
            </a:r>
            <a:r>
              <a:rPr lang="es-MX" sz="4000" b="1" dirty="0">
                <a:solidFill>
                  <a:prstClr val="black"/>
                </a:solidFill>
                <a:latin typeface="Montserrat" pitchFamily="2" charset="77"/>
                <a:ea typeface="+mn-ea"/>
                <a:cs typeface="+mn-cs"/>
              </a:rPr>
              <a:t/>
            </a:r>
            <a:br>
              <a:rPr lang="es-MX" sz="4000" b="1" dirty="0">
                <a:solidFill>
                  <a:prstClr val="black"/>
                </a:solidFill>
                <a:latin typeface="Montserrat" pitchFamily="2" charset="77"/>
                <a:ea typeface="+mn-ea"/>
                <a:cs typeface="+mn-cs"/>
              </a:rPr>
            </a:br>
            <a:r>
              <a:rPr lang="es-MX" sz="1600" kern="1200" dirty="0">
                <a:solidFill>
                  <a:prstClr val="white">
                    <a:lumMod val="75000"/>
                    <a:lumOff val="25000"/>
                  </a:prstClr>
                </a:solidFill>
                <a:latin typeface="Trebuchet MS" panose="020B0603020202020204"/>
                <a:ea typeface="+mn-ea"/>
                <a:cs typeface="+mn-cs"/>
              </a:rPr>
              <a:t/>
            </a:r>
            <a:br>
              <a:rPr lang="es-MX" sz="1600" kern="1200" dirty="0">
                <a:solidFill>
                  <a:prstClr val="white">
                    <a:lumMod val="75000"/>
                    <a:lumOff val="25000"/>
                  </a:prstClr>
                </a:solidFill>
                <a:latin typeface="Trebuchet MS" panose="020B060302020202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just">
              <a:spcBef>
                <a:spcPts val="0"/>
              </a:spcBef>
              <a:buClrTx/>
              <a:buSzTx/>
              <a:buNone/>
            </a:pP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suceso inesperado e infrecuente, impactante y /o destructivo que provoca perdidas: </a:t>
            </a:r>
          </a:p>
          <a:p>
            <a:pPr marL="457200" lvl="1" indent="0" algn="just">
              <a:spcBef>
                <a:spcPts val="0"/>
              </a:spcBef>
              <a:buClrTx/>
              <a:buSzTx/>
              <a:buNone/>
            </a:pPr>
            <a:endParaRPr lang="es-MX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Humanas como es familiares, amigos, compañeros, vecinos etc.</a:t>
            </a:r>
          </a:p>
          <a:p>
            <a:pPr lvl="1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Perdidas materiales como puede ser casas, autos entre otros.</a:t>
            </a:r>
          </a:p>
          <a:p>
            <a:pPr lvl="1" algn="just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Físicas como es la perdida de algún miembro de nuestro cuerpo, la </a:t>
            </a:r>
            <a:r>
              <a:rPr lang="es-MX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salúd</a:t>
            </a: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903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052" y="407895"/>
            <a:ext cx="4701489" cy="16091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s-MX" sz="2500" b="1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rPr>
              <a:t>Principios Básicos de los primeros auxilios psicológicos. </a:t>
            </a:r>
            <a:br>
              <a:rPr lang="es-MX" sz="2500" b="1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rPr>
            </a:br>
            <a:endParaRPr lang="es-MX" sz="2500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35532809"/>
              </p:ext>
            </p:extLst>
          </p:nvPr>
        </p:nvGraphicFramePr>
        <p:xfrm>
          <a:off x="1156374" y="102119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1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8148" y="462456"/>
            <a:ext cx="8596668" cy="13208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s-MX" sz="3200" b="1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rPr>
              <a:t>Trastorno de estrés post- traumático</a:t>
            </a:r>
            <a:r>
              <a:rPr lang="es-MX" sz="3200" b="1" dirty="0">
                <a:solidFill>
                  <a:prstClr val="black"/>
                </a:solidFill>
                <a:latin typeface="Montserrat" pitchFamily="2" charset="77"/>
                <a:ea typeface="+mn-ea"/>
                <a:cs typeface="+mn-cs"/>
              </a:rPr>
              <a:t>.</a:t>
            </a:r>
            <a:br>
              <a:rPr lang="es-MX" sz="3200" b="1" dirty="0">
                <a:solidFill>
                  <a:prstClr val="black"/>
                </a:solidFill>
                <a:latin typeface="Montserrat" pitchFamily="2" charset="77"/>
                <a:ea typeface="+mn-ea"/>
                <a:cs typeface="+mn-cs"/>
              </a:rPr>
            </a:br>
            <a:endParaRPr lang="es-MX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B1EBD6-EDA6-492C-B931-E416A80F906D}"/>
              </a:ext>
            </a:extLst>
          </p:cNvPr>
          <p:cNvSpPr txBox="1"/>
          <p:nvPr/>
        </p:nvSpPr>
        <p:spPr>
          <a:xfrm>
            <a:off x="1329947" y="1514597"/>
            <a:ext cx="675763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Hiperalerta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Dificultad para conciliar el sueño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Dificultad de concentración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Irritabilidad / cólera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Hipervigilancia</a:t>
            </a:r>
          </a:p>
          <a:p>
            <a:pPr lvl="1" algn="just"/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Re- experimentación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Recuerdos intrusivos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Flashback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Pesadillas recurrentes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EVITACIÓN </a:t>
            </a:r>
          </a:p>
          <a:p>
            <a:pPr lvl="1" algn="just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*Acciones, personas o lugares </a:t>
            </a:r>
          </a:p>
          <a:p>
            <a:pPr lvl="1" algn="just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*amnesia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disociativa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(incapacidad para recordar el suceso).</a:t>
            </a:r>
          </a:p>
          <a:p>
            <a:pPr lvl="1" algn="just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eterioro de las actividades cotidianas.</a:t>
            </a:r>
          </a:p>
          <a:p>
            <a:pPr lvl="1"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64775"/>
            <a:ext cx="5104901" cy="5647765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300" dirty="0" smtClean="0"/>
              <a:t>Para nosotros es muy importante   tú </a:t>
            </a:r>
            <a:r>
              <a:rPr lang="es-MX" sz="3300" dirty="0" smtClean="0"/>
              <a:t>salud </a:t>
            </a:r>
            <a:r>
              <a:rPr lang="es-MX" sz="3300" dirty="0" smtClean="0"/>
              <a:t>emocional.</a:t>
            </a:r>
            <a:br>
              <a:rPr lang="es-MX" sz="3300" dirty="0" smtClean="0"/>
            </a:br>
            <a:r>
              <a:rPr lang="es-MX" sz="3300" dirty="0"/>
              <a:t/>
            </a:r>
            <a:br>
              <a:rPr lang="es-MX" sz="3300" dirty="0"/>
            </a:br>
            <a:r>
              <a:rPr lang="es-MX" sz="3300" dirty="0" smtClean="0"/>
              <a:t>No lo dudes!!!!</a:t>
            </a:r>
            <a:br>
              <a:rPr lang="es-MX" sz="3300" dirty="0" smtClean="0"/>
            </a:br>
            <a:r>
              <a:rPr lang="es-MX" sz="3300" dirty="0" smtClean="0"/>
              <a:t> </a:t>
            </a:r>
            <a:r>
              <a:rPr lang="es-MX" sz="3300" dirty="0" smtClean="0"/>
              <a:t>acércate a nosotros para poder ayudarte. </a:t>
            </a:r>
            <a:br>
              <a:rPr lang="es-MX" sz="3300" dirty="0" smtClean="0"/>
            </a:br>
            <a:r>
              <a:rPr lang="es-MX" sz="3300" dirty="0" smtClean="0"/>
              <a:t>Orientación </a:t>
            </a:r>
            <a:r>
              <a:rPr lang="es-MX" sz="3300" dirty="0" smtClean="0"/>
              <a:t>Educativa</a:t>
            </a:r>
            <a:r>
              <a:rPr lang="es-MX" sz="3300" dirty="0" smtClean="0"/>
              <a:t>.</a:t>
            </a:r>
            <a:br>
              <a:rPr lang="es-MX" sz="3300" dirty="0" smtClean="0"/>
            </a:br>
            <a:r>
              <a:rPr lang="es-MX" sz="2600" dirty="0" smtClean="0"/>
              <a:t>Entre el edificio D y edificio E</a:t>
            </a:r>
            <a:r>
              <a:rPr lang="es-MX" sz="2600" dirty="0" smtClean="0"/>
              <a:t/>
            </a:r>
            <a:br>
              <a:rPr lang="es-MX" sz="2600" dirty="0" smtClean="0"/>
            </a:br>
            <a:r>
              <a:rPr lang="es-MX" sz="2600" dirty="0" smtClean="0"/>
              <a:t>planta baja</a:t>
            </a:r>
            <a:br>
              <a:rPr lang="es-MX" sz="2600" dirty="0" smtClean="0"/>
            </a:br>
            <a:r>
              <a:rPr lang="es-MX" sz="2600" dirty="0" smtClean="0"/>
              <a:t>Lic. Darinka López Lavín</a:t>
            </a:r>
            <a:br>
              <a:rPr lang="es-MX" sz="2600" dirty="0" smtClean="0"/>
            </a:br>
            <a:r>
              <a:rPr lang="es-MX" sz="2600" dirty="0" smtClean="0"/>
              <a:t>Lic. Silvia Pérez Avalos</a:t>
            </a:r>
            <a:br>
              <a:rPr lang="es-MX" sz="2600" dirty="0" smtClean="0"/>
            </a:br>
            <a:r>
              <a:rPr lang="es-MX" sz="2600" dirty="0" smtClean="0"/>
              <a:t>Lic. Nallely Julieta Díaz Estrada</a:t>
            </a:r>
            <a:br>
              <a:rPr lang="es-MX" sz="2600" dirty="0" smtClean="0"/>
            </a:br>
            <a:r>
              <a:rPr lang="es-MX" sz="2600" dirty="0" smtClean="0"/>
              <a:t>Lic. Daniel Felipe Mendoza Pacheco</a:t>
            </a:r>
            <a:br>
              <a:rPr lang="es-MX" sz="2600" dirty="0" smtClean="0"/>
            </a:br>
            <a:endParaRPr lang="es-MX" sz="26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908" y="0"/>
            <a:ext cx="62180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589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379</Words>
  <Application>Microsoft Office PowerPoint</Application>
  <PresentationFormat>Panorámica</PresentationFormat>
  <Paragraphs>64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Montserrat</vt:lpstr>
      <vt:lpstr>Montserrat Light</vt:lpstr>
      <vt:lpstr>Times New Roman</vt:lpstr>
      <vt:lpstr>Trebuchet MS</vt:lpstr>
      <vt:lpstr>Wingdings 3</vt:lpstr>
      <vt:lpstr>Faceta</vt:lpstr>
      <vt:lpstr>PAP CONALEP </vt:lpstr>
      <vt:lpstr>Primeros Auxilios Psicológicos </vt:lpstr>
      <vt:lpstr>Primeros Auxilios Psicológicos </vt:lpstr>
      <vt:lpstr>Pero hablemos..  ¿Que son los primeros auxilios Psicológicos? PAP-CONALEP y Cual es su objetivo?  </vt:lpstr>
      <vt:lpstr>¿Qué es una crisis?   </vt:lpstr>
      <vt:lpstr>Principios Básicos de los primeros auxilios psicológicos.  </vt:lpstr>
      <vt:lpstr>Trastorno de estrés post- traumático. </vt:lpstr>
      <vt:lpstr>Para nosotros es muy importante   tú salud emocional.  No lo dudes!!!!  acércate a nosotros para poder ayudarte.  Orientación Educativa. Entre el edificio D y edificio E planta baja Lic. Darinka López Lavín Lic. Silvia Pérez Avalos Lic. Nallely Julieta Díaz Estrada Lic. Daniel Felipe Mendoza Pacheco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 CONALEP</dc:title>
  <dc:creator>victor roberto lopez lavin</dc:creator>
  <cp:lastModifiedBy>USUARIO</cp:lastModifiedBy>
  <cp:revision>8</cp:revision>
  <dcterms:created xsi:type="dcterms:W3CDTF">2022-02-25T20:59:18Z</dcterms:created>
  <dcterms:modified xsi:type="dcterms:W3CDTF">2022-02-28T16:59:28Z</dcterms:modified>
</cp:coreProperties>
</file>