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4" r:id="rId9"/>
    <p:sldId id="266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5204"/>
  </p:normalViewPr>
  <p:slideViewPr>
    <p:cSldViewPr snapToGrid="0" snapToObjects="1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2BA03-787D-EC48-9367-CBD39A34C35E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9A1A092-A508-0F49-93CE-C32173F44402}">
      <dgm:prSet phldrT="[Texto]"/>
      <dgm:spPr/>
      <dgm:t>
        <a:bodyPr/>
        <a:lstStyle/>
        <a:p>
          <a:r>
            <a:rPr lang="es-ES_tradnl" dirty="0" smtClean="0"/>
            <a:t>ORIENTACI</a:t>
          </a:r>
          <a:r>
            <a:rPr lang="es-ES" dirty="0" smtClean="0"/>
            <a:t>ÓN PARA EL</a:t>
          </a:r>
          <a:r>
            <a:rPr lang="es-ES" baseline="0" dirty="0" smtClean="0"/>
            <a:t> DESARROLLO PERSONAL Y SOCIAL</a:t>
          </a:r>
          <a:endParaRPr lang="es-ES_tradnl" dirty="0"/>
        </a:p>
      </dgm:t>
    </dgm:pt>
    <dgm:pt modelId="{AB9D5763-2AAF-4B42-AADB-8CDD468B8589}" type="parTrans" cxnId="{1905270C-86D8-9F45-973C-DD9FF5319FD6}">
      <dgm:prSet/>
      <dgm:spPr/>
      <dgm:t>
        <a:bodyPr/>
        <a:lstStyle/>
        <a:p>
          <a:endParaRPr lang="es-ES_tradnl"/>
        </a:p>
      </dgm:t>
    </dgm:pt>
    <dgm:pt modelId="{E63B573F-A197-F640-8180-7FEA42CD2788}" type="sibTrans" cxnId="{1905270C-86D8-9F45-973C-DD9FF5319FD6}">
      <dgm:prSet/>
      <dgm:spPr/>
      <dgm:t>
        <a:bodyPr/>
        <a:lstStyle/>
        <a:p>
          <a:endParaRPr lang="es-ES_tradnl"/>
        </a:p>
      </dgm:t>
    </dgm:pt>
    <dgm:pt modelId="{5CD809C2-53FA-A046-8D43-2D03D8FB04B8}">
      <dgm:prSet phldrT="[Texto]"/>
      <dgm:spPr/>
      <dgm:t>
        <a:bodyPr/>
        <a:lstStyle/>
        <a:p>
          <a:r>
            <a:rPr lang="es-ES_tradnl" dirty="0" smtClean="0"/>
            <a:t>PR</a:t>
          </a:r>
          <a:r>
            <a:rPr lang="es-ES" dirty="0" smtClean="0"/>
            <a:t>ÁCTICAS</a:t>
          </a:r>
          <a:r>
            <a:rPr lang="es-ES" baseline="0" dirty="0" smtClean="0"/>
            <a:t> DE VIDA SALUDABLE</a:t>
          </a:r>
          <a:endParaRPr lang="es-ES_tradnl" dirty="0"/>
        </a:p>
      </dgm:t>
    </dgm:pt>
    <dgm:pt modelId="{0537251F-4BD5-9E46-A73B-7BBB28F329AB}" type="parTrans" cxnId="{4879D653-176A-2741-BCCE-DC6039173A81}">
      <dgm:prSet/>
      <dgm:spPr/>
      <dgm:t>
        <a:bodyPr/>
        <a:lstStyle/>
        <a:p>
          <a:endParaRPr lang="es-ES_tradnl"/>
        </a:p>
      </dgm:t>
    </dgm:pt>
    <dgm:pt modelId="{817BF5E9-18FF-F24D-AD0F-2E5AABDB14EA}" type="sibTrans" cxnId="{4879D653-176A-2741-BCCE-DC6039173A81}">
      <dgm:prSet/>
      <dgm:spPr/>
      <dgm:t>
        <a:bodyPr/>
        <a:lstStyle/>
        <a:p>
          <a:endParaRPr lang="es-ES_tradnl"/>
        </a:p>
      </dgm:t>
    </dgm:pt>
    <dgm:pt modelId="{0A5DD5CC-9AD5-794E-B35F-FC9D88507850}">
      <dgm:prSet phldrT="[Texto]"/>
      <dgm:spPr/>
      <dgm:t>
        <a:bodyPr/>
        <a:lstStyle/>
        <a:p>
          <a:r>
            <a:rPr lang="es-ES_tradnl" dirty="0" smtClean="0"/>
            <a:t>ORIENTACI</a:t>
          </a:r>
          <a:r>
            <a:rPr lang="es-ES" dirty="0" smtClean="0"/>
            <a:t>ÓN ESCOLAR</a:t>
          </a:r>
          <a:endParaRPr lang="es-ES_tradnl" dirty="0"/>
        </a:p>
      </dgm:t>
    </dgm:pt>
    <dgm:pt modelId="{325177D5-0125-844E-BD8E-7A20CA8F65E6}" type="parTrans" cxnId="{61CA21F7-4CA8-7649-B02B-849FBAFC1566}">
      <dgm:prSet/>
      <dgm:spPr/>
      <dgm:t>
        <a:bodyPr/>
        <a:lstStyle/>
        <a:p>
          <a:endParaRPr lang="es-ES_tradnl"/>
        </a:p>
      </dgm:t>
    </dgm:pt>
    <dgm:pt modelId="{D81F382F-16DA-3445-8418-0ABA5A19F950}" type="sibTrans" cxnId="{61CA21F7-4CA8-7649-B02B-849FBAFC1566}">
      <dgm:prSet/>
      <dgm:spPr/>
      <dgm:t>
        <a:bodyPr/>
        <a:lstStyle/>
        <a:p>
          <a:endParaRPr lang="es-ES_tradnl"/>
        </a:p>
      </dgm:t>
    </dgm:pt>
    <dgm:pt modelId="{C7FCEE4E-B4E3-914F-985A-9240E8F05CA7}">
      <dgm:prSet phldrT="[Texto]"/>
      <dgm:spPr/>
      <dgm:t>
        <a:bodyPr/>
        <a:lstStyle/>
        <a:p>
          <a:r>
            <a:rPr lang="es-ES_tradnl" dirty="0" smtClean="0"/>
            <a:t>ORIENTACI</a:t>
          </a:r>
          <a:r>
            <a:rPr lang="es-ES" dirty="0" smtClean="0"/>
            <a:t>ÓN VOCACIONAL</a:t>
          </a:r>
          <a:endParaRPr lang="es-ES_tradnl" dirty="0"/>
        </a:p>
      </dgm:t>
    </dgm:pt>
    <dgm:pt modelId="{7CB81882-9D0B-D343-B31D-9E3ECEFECF95}" type="parTrans" cxnId="{4BDD6322-E53E-3B43-A790-50D31445B692}">
      <dgm:prSet/>
      <dgm:spPr/>
      <dgm:t>
        <a:bodyPr/>
        <a:lstStyle/>
        <a:p>
          <a:endParaRPr lang="es-ES_tradnl"/>
        </a:p>
      </dgm:t>
    </dgm:pt>
    <dgm:pt modelId="{8FC89DA6-B6BA-BC44-B8C6-6F71BBD153C7}" type="sibTrans" cxnId="{4BDD6322-E53E-3B43-A790-50D31445B692}">
      <dgm:prSet/>
      <dgm:spPr/>
      <dgm:t>
        <a:bodyPr/>
        <a:lstStyle/>
        <a:p>
          <a:endParaRPr lang="es-ES_tradnl"/>
        </a:p>
      </dgm:t>
    </dgm:pt>
    <dgm:pt modelId="{E878D629-DE99-1947-8162-364A0E740023}" type="pres">
      <dgm:prSet presAssocID="{FFD2BA03-787D-EC48-9367-CBD39A34C3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1F7ADEC-3546-2848-9E4D-5089D638D0B8}" type="pres">
      <dgm:prSet presAssocID="{FFD2BA03-787D-EC48-9367-CBD39A34C35E}" presName="diamond" presStyleLbl="bgShp" presStyleIdx="0" presStyleCnt="1" custScaleX="143815" custLinFactNeighborY="-2935"/>
      <dgm:spPr/>
    </dgm:pt>
    <dgm:pt modelId="{A0F4E492-749F-354A-B32C-E3D89CEC9442}" type="pres">
      <dgm:prSet presAssocID="{FFD2BA03-787D-EC48-9367-CBD39A34C3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209ED00-C490-BB4B-9225-5F35DAF25891}" type="pres">
      <dgm:prSet presAssocID="{FFD2BA03-787D-EC48-9367-CBD39A34C3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56A23E3-ABE8-1D49-8CCE-7E03E4C8D5AE}" type="pres">
      <dgm:prSet presAssocID="{FFD2BA03-787D-EC48-9367-CBD39A34C3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707E45-739D-264F-A08A-AD83563F4EA5}" type="pres">
      <dgm:prSet presAssocID="{FFD2BA03-787D-EC48-9367-CBD39A34C3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5744EE1-53AB-1C47-A4F0-CA9206D2FE43}" type="presOf" srcId="{C7FCEE4E-B4E3-914F-985A-9240E8F05CA7}" destId="{A2707E45-739D-264F-A08A-AD83563F4EA5}" srcOrd="0" destOrd="0" presId="urn:microsoft.com/office/officeart/2005/8/layout/matrix3"/>
    <dgm:cxn modelId="{4C916B40-43EC-C741-926A-D11FE71C8374}" type="presOf" srcId="{0A5DD5CC-9AD5-794E-B35F-FC9D88507850}" destId="{456A23E3-ABE8-1D49-8CCE-7E03E4C8D5AE}" srcOrd="0" destOrd="0" presId="urn:microsoft.com/office/officeart/2005/8/layout/matrix3"/>
    <dgm:cxn modelId="{1905270C-86D8-9F45-973C-DD9FF5319FD6}" srcId="{FFD2BA03-787D-EC48-9367-CBD39A34C35E}" destId="{49A1A092-A508-0F49-93CE-C32173F44402}" srcOrd="0" destOrd="0" parTransId="{AB9D5763-2AAF-4B42-AADB-8CDD468B8589}" sibTransId="{E63B573F-A197-F640-8180-7FEA42CD2788}"/>
    <dgm:cxn modelId="{4BDD6322-E53E-3B43-A790-50D31445B692}" srcId="{FFD2BA03-787D-EC48-9367-CBD39A34C35E}" destId="{C7FCEE4E-B4E3-914F-985A-9240E8F05CA7}" srcOrd="3" destOrd="0" parTransId="{7CB81882-9D0B-D343-B31D-9E3ECEFECF95}" sibTransId="{8FC89DA6-B6BA-BC44-B8C6-6F71BBD153C7}"/>
    <dgm:cxn modelId="{DD6573E9-CFD3-254F-BB3A-4A0E5A58E578}" type="presOf" srcId="{5CD809C2-53FA-A046-8D43-2D03D8FB04B8}" destId="{8209ED00-C490-BB4B-9225-5F35DAF25891}" srcOrd="0" destOrd="0" presId="urn:microsoft.com/office/officeart/2005/8/layout/matrix3"/>
    <dgm:cxn modelId="{34B1383B-4DCC-6145-B594-B6DA06F468EB}" type="presOf" srcId="{FFD2BA03-787D-EC48-9367-CBD39A34C35E}" destId="{E878D629-DE99-1947-8162-364A0E740023}" srcOrd="0" destOrd="0" presId="urn:microsoft.com/office/officeart/2005/8/layout/matrix3"/>
    <dgm:cxn modelId="{61CA21F7-4CA8-7649-B02B-849FBAFC1566}" srcId="{FFD2BA03-787D-EC48-9367-CBD39A34C35E}" destId="{0A5DD5CC-9AD5-794E-B35F-FC9D88507850}" srcOrd="2" destOrd="0" parTransId="{325177D5-0125-844E-BD8E-7A20CA8F65E6}" sibTransId="{D81F382F-16DA-3445-8418-0ABA5A19F950}"/>
    <dgm:cxn modelId="{4879D653-176A-2741-BCCE-DC6039173A81}" srcId="{FFD2BA03-787D-EC48-9367-CBD39A34C35E}" destId="{5CD809C2-53FA-A046-8D43-2D03D8FB04B8}" srcOrd="1" destOrd="0" parTransId="{0537251F-4BD5-9E46-A73B-7BBB28F329AB}" sibTransId="{817BF5E9-18FF-F24D-AD0F-2E5AABDB14EA}"/>
    <dgm:cxn modelId="{04863796-A0F6-ED40-9CBB-EC5C6E7F390B}" type="presOf" srcId="{49A1A092-A508-0F49-93CE-C32173F44402}" destId="{A0F4E492-749F-354A-B32C-E3D89CEC9442}" srcOrd="0" destOrd="0" presId="urn:microsoft.com/office/officeart/2005/8/layout/matrix3"/>
    <dgm:cxn modelId="{A68EEA63-D530-154C-9E05-9C70DB6DB6C2}" type="presParOf" srcId="{E878D629-DE99-1947-8162-364A0E740023}" destId="{81F7ADEC-3546-2848-9E4D-5089D638D0B8}" srcOrd="0" destOrd="0" presId="urn:microsoft.com/office/officeart/2005/8/layout/matrix3"/>
    <dgm:cxn modelId="{87FE94A8-13AC-524E-9A0A-0E5D59A21EAE}" type="presParOf" srcId="{E878D629-DE99-1947-8162-364A0E740023}" destId="{A0F4E492-749F-354A-B32C-E3D89CEC9442}" srcOrd="1" destOrd="0" presId="urn:microsoft.com/office/officeart/2005/8/layout/matrix3"/>
    <dgm:cxn modelId="{CE6280AE-E257-7E4C-9B7E-46F25F713AFF}" type="presParOf" srcId="{E878D629-DE99-1947-8162-364A0E740023}" destId="{8209ED00-C490-BB4B-9225-5F35DAF25891}" srcOrd="2" destOrd="0" presId="urn:microsoft.com/office/officeart/2005/8/layout/matrix3"/>
    <dgm:cxn modelId="{D3DAFD05-4962-BC41-856E-1BD9BFE010D5}" type="presParOf" srcId="{E878D629-DE99-1947-8162-364A0E740023}" destId="{456A23E3-ABE8-1D49-8CCE-7E03E4C8D5AE}" srcOrd="3" destOrd="0" presId="urn:microsoft.com/office/officeart/2005/8/layout/matrix3"/>
    <dgm:cxn modelId="{2E3D2908-81AA-3046-A86B-301A24B3009F}" type="presParOf" srcId="{E878D629-DE99-1947-8162-364A0E740023}" destId="{A2707E45-739D-264F-A08A-AD83563F4E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0D8F1-E597-9648-890F-E9E25C82D4CA}" type="doc">
      <dgm:prSet loTypeId="urn:microsoft.com/office/officeart/2005/8/layout/vList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F3CA564-2863-B245-8F95-823686DB049E}">
      <dgm:prSet phldrT="[Texto]"/>
      <dgm:spPr>
        <a:xfrm rot="10800000">
          <a:off x="2240280" y="2327146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171450" marR="0" lvl="1" indent="-17145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ES_tradnl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ATENCI</a:t>
          </a:r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ÓN INDIVIDUALIZADA A ALUMNOS, PADRES DE FAMILIA /TUTORES </a:t>
          </a:r>
          <a:endParaRPr lang="es-ES_tradnl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73F2603-B7C6-DF42-83BA-9B30EC3C8F80}" type="parTrans" cxnId="{10963E20-EA00-014A-884F-75A5F6471071}">
      <dgm:prSet/>
      <dgm:spPr/>
      <dgm:t>
        <a:bodyPr/>
        <a:lstStyle/>
        <a:p>
          <a:endParaRPr lang="es-ES_tradnl"/>
        </a:p>
      </dgm:t>
    </dgm:pt>
    <dgm:pt modelId="{503665BB-7C4A-ED40-8867-CEB92E184AE1}" type="sibTrans" cxnId="{10963E20-EA00-014A-884F-75A5F6471071}">
      <dgm:prSet/>
      <dgm:spPr/>
      <dgm:t>
        <a:bodyPr/>
        <a:lstStyle/>
        <a:p>
          <a:endParaRPr lang="es-ES_tradnl"/>
        </a:p>
      </dgm:t>
    </dgm:pt>
    <dgm:pt modelId="{5DCB104D-CC6F-B74D-A567-C5C755594D41}">
      <dgm:prSet/>
      <dgm:spPr>
        <a:xfrm rot="10800000">
          <a:off x="2240280" y="440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SEGUIMIENTO</a:t>
          </a:r>
          <a:r>
            <a:rPr lang="es-ES_tradnl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ACAD</a:t>
          </a:r>
          <a:r>
            <a:rPr lang="es-ES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ÉMICO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s-ES_trad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19D31DB-F2B8-174D-96B9-828102081DF8}" type="parTrans" cxnId="{F2BDDF1C-D2D8-8047-A0DB-04BE77C9B511}">
      <dgm:prSet/>
      <dgm:spPr/>
      <dgm:t>
        <a:bodyPr/>
        <a:lstStyle/>
        <a:p>
          <a:endParaRPr lang="es-ES_tradnl"/>
        </a:p>
      </dgm:t>
    </dgm:pt>
    <dgm:pt modelId="{AF0BA420-1C7A-4A43-BF60-3A69B401A42C}" type="sibTrans" cxnId="{F2BDDF1C-D2D8-8047-A0DB-04BE77C9B511}">
      <dgm:prSet/>
      <dgm:spPr/>
      <dgm:t>
        <a:bodyPr/>
        <a:lstStyle/>
        <a:p>
          <a:endParaRPr lang="es-ES_tradnl"/>
        </a:p>
      </dgm:t>
    </dgm:pt>
    <dgm:pt modelId="{293B5BD8-5E96-A447-BD57-770A4ACF5002}">
      <dgm:prSet/>
      <dgm:spPr>
        <a:xfrm rot="10800000">
          <a:off x="2240280" y="1163793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ÍNCULO 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ENTRE DOCENTES Y PADRES DE FAMILIA</a:t>
          </a:r>
          <a:endParaRPr lang="es-ES_trad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27CEC29-E0E1-8F4F-B3BA-36863D9507FA}" type="parTrans" cxnId="{7B90022B-FC33-FA4F-8D58-D3BDDCAA56DC}">
      <dgm:prSet/>
      <dgm:spPr/>
      <dgm:t>
        <a:bodyPr/>
        <a:lstStyle/>
        <a:p>
          <a:endParaRPr lang="es-ES_tradnl"/>
        </a:p>
      </dgm:t>
    </dgm:pt>
    <dgm:pt modelId="{105716BA-482B-D74D-96FA-127C2F2202A7}" type="sibTrans" cxnId="{7B90022B-FC33-FA4F-8D58-D3BDDCAA56DC}">
      <dgm:prSet/>
      <dgm:spPr/>
      <dgm:t>
        <a:bodyPr/>
        <a:lstStyle/>
        <a:p>
          <a:endParaRPr lang="es-ES_tradnl"/>
        </a:p>
      </dgm:t>
    </dgm:pt>
    <dgm:pt modelId="{DB3D0E07-884E-BE45-9D17-FA41E7C8573F}">
      <dgm:prSet/>
      <dgm:spPr>
        <a:xfrm rot="10800000">
          <a:off x="2240280" y="3490499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IMPLEMETACI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ÓN DE PLÁTICAS Y TALLERES EN</a:t>
          </a:r>
          <a:r>
            <a:rPr lang="es-ES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TEMAS DE PREVENCIÓN DE CONDUCTAS DE RIESGO</a:t>
          </a:r>
          <a:endParaRPr lang="es-ES_trad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9966E78-D51B-D644-AD3C-E3F29647AB4C}" type="parTrans" cxnId="{0574DADB-B969-9B47-873F-332BDB74E6BE}">
      <dgm:prSet/>
      <dgm:spPr/>
      <dgm:t>
        <a:bodyPr/>
        <a:lstStyle/>
        <a:p>
          <a:endParaRPr lang="es-ES_tradnl"/>
        </a:p>
      </dgm:t>
    </dgm:pt>
    <dgm:pt modelId="{915CC040-FFBE-684B-808A-B9F6A41A2471}" type="sibTrans" cxnId="{0574DADB-B969-9B47-873F-332BDB74E6BE}">
      <dgm:prSet/>
      <dgm:spPr/>
      <dgm:t>
        <a:bodyPr/>
        <a:lstStyle/>
        <a:p>
          <a:endParaRPr lang="es-ES_tradnl"/>
        </a:p>
      </dgm:t>
    </dgm:pt>
    <dgm:pt modelId="{FC82A646-61B1-4EEF-921A-D75886494FCF}">
      <dgm:prSet/>
      <dgm:spPr>
        <a:xfrm rot="10800000">
          <a:off x="2240280" y="4653851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S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PREVENIR, IDENTIFICAR, ATENDER O REFERIR A ESTUDIANTES EN SITUACIONES DE RIESGO PERSONAL O SOCIAL</a:t>
          </a: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28CF4B6-621A-4D63-AF96-35973061A0EA}" type="parTrans" cxnId="{CA256AD3-B8CE-4F18-9527-A2131CADDEE5}">
      <dgm:prSet/>
      <dgm:spPr/>
      <dgm:t>
        <a:bodyPr/>
        <a:lstStyle/>
        <a:p>
          <a:endParaRPr lang="es-ES"/>
        </a:p>
      </dgm:t>
    </dgm:pt>
    <dgm:pt modelId="{9333CFBF-2C7D-4212-9443-7F227777BB9E}" type="sibTrans" cxnId="{CA256AD3-B8CE-4F18-9527-A2131CADDEE5}">
      <dgm:prSet/>
      <dgm:spPr/>
      <dgm:t>
        <a:bodyPr/>
        <a:lstStyle/>
        <a:p>
          <a:endParaRPr lang="es-ES"/>
        </a:p>
      </dgm:t>
    </dgm:pt>
    <dgm:pt modelId="{AA3A6FE6-5D27-0747-A49D-BF7463C74B78}" type="pres">
      <dgm:prSet presAssocID="{1690D8F1-E597-9648-890F-E9E25C82D4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7CEAC0F-71E2-764A-A851-4C6E8FF9C58D}" type="pres">
      <dgm:prSet presAssocID="{5DCB104D-CC6F-B74D-A567-C5C755594D41}" presName="composite" presStyleCnt="0"/>
      <dgm:spPr/>
      <dgm:t>
        <a:bodyPr/>
        <a:lstStyle/>
        <a:p>
          <a:endParaRPr lang="es-ES_tradnl"/>
        </a:p>
      </dgm:t>
    </dgm:pt>
    <dgm:pt modelId="{EB5429CC-41C0-E64A-AB37-6492E4C3D670}" type="pres">
      <dgm:prSet presAssocID="{5DCB104D-CC6F-B74D-A567-C5C755594D41}" presName="imgShp" presStyleLbl="fgImgPlace1" presStyleIdx="0" presStyleCnt="5"/>
      <dgm:spPr>
        <a:xfrm>
          <a:off x="1792323" y="440"/>
          <a:ext cx="895915" cy="8959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S_tradnl"/>
        </a:p>
      </dgm:t>
    </dgm:pt>
    <dgm:pt modelId="{63E7BD64-83B8-3F43-A12C-6C40E7361FAD}" type="pres">
      <dgm:prSet presAssocID="{5DCB104D-CC6F-B74D-A567-C5C755594D4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C87F83-F53A-1348-BD9A-38C667AF49A2}" type="pres">
      <dgm:prSet presAssocID="{AF0BA420-1C7A-4A43-BF60-3A69B401A42C}" presName="spacing" presStyleCnt="0"/>
      <dgm:spPr/>
      <dgm:t>
        <a:bodyPr/>
        <a:lstStyle/>
        <a:p>
          <a:endParaRPr lang="es-ES_tradnl"/>
        </a:p>
      </dgm:t>
    </dgm:pt>
    <dgm:pt modelId="{1D04DC27-AE42-644A-9D0E-8147653B5E1B}" type="pres">
      <dgm:prSet presAssocID="{293B5BD8-5E96-A447-BD57-770A4ACF5002}" presName="composite" presStyleCnt="0"/>
      <dgm:spPr/>
      <dgm:t>
        <a:bodyPr/>
        <a:lstStyle/>
        <a:p>
          <a:endParaRPr lang="es-ES_tradnl"/>
        </a:p>
      </dgm:t>
    </dgm:pt>
    <dgm:pt modelId="{F9661F79-733C-404A-BED9-029429AB8779}" type="pres">
      <dgm:prSet presAssocID="{293B5BD8-5E96-A447-BD57-770A4ACF5002}" presName="imgShp" presStyleLbl="fgImgPlace1" presStyleIdx="1" presStyleCnt="5"/>
      <dgm:spPr>
        <a:xfrm>
          <a:off x="1792323" y="1163793"/>
          <a:ext cx="895915" cy="8959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S_tradnl"/>
        </a:p>
      </dgm:t>
    </dgm:pt>
    <dgm:pt modelId="{26B9909C-4B17-4747-BC40-F944A89DB783}" type="pres">
      <dgm:prSet presAssocID="{293B5BD8-5E96-A447-BD57-770A4ACF500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8CCF9F-61B2-9842-BA0D-CC0A3FF8EACB}" type="pres">
      <dgm:prSet presAssocID="{105716BA-482B-D74D-96FA-127C2F2202A7}" presName="spacing" presStyleCnt="0"/>
      <dgm:spPr/>
      <dgm:t>
        <a:bodyPr/>
        <a:lstStyle/>
        <a:p>
          <a:endParaRPr lang="es-ES_tradnl"/>
        </a:p>
      </dgm:t>
    </dgm:pt>
    <dgm:pt modelId="{1A41A1C4-6093-4046-82F4-F14F72FD756B}" type="pres">
      <dgm:prSet presAssocID="{CF3CA564-2863-B245-8F95-823686DB049E}" presName="composite" presStyleCnt="0"/>
      <dgm:spPr/>
      <dgm:t>
        <a:bodyPr/>
        <a:lstStyle/>
        <a:p>
          <a:endParaRPr lang="es-ES_tradnl"/>
        </a:p>
      </dgm:t>
    </dgm:pt>
    <dgm:pt modelId="{03D7B91E-E1BB-1B4B-9BD7-CBABAD5EBDB3}" type="pres">
      <dgm:prSet presAssocID="{CF3CA564-2863-B245-8F95-823686DB049E}" presName="imgShp" presStyleLbl="fgImgPlace1" presStyleIdx="2" presStyleCnt="5"/>
      <dgm:spPr>
        <a:xfrm>
          <a:off x="1792323" y="2327146"/>
          <a:ext cx="895915" cy="8959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S_tradnl"/>
        </a:p>
      </dgm:t>
    </dgm:pt>
    <dgm:pt modelId="{B41DF29E-BF07-4A49-98ED-EB2FB8D4D80D}" type="pres">
      <dgm:prSet presAssocID="{CF3CA564-2863-B245-8F95-823686DB04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42A825-D115-4241-9077-9A59183691E1}" type="pres">
      <dgm:prSet presAssocID="{503665BB-7C4A-ED40-8867-CEB92E184AE1}" presName="spacing" presStyleCnt="0"/>
      <dgm:spPr/>
      <dgm:t>
        <a:bodyPr/>
        <a:lstStyle/>
        <a:p>
          <a:endParaRPr lang="es-ES_tradnl"/>
        </a:p>
      </dgm:t>
    </dgm:pt>
    <dgm:pt modelId="{40D7CF22-720B-554F-ADFD-3F4D83CCD247}" type="pres">
      <dgm:prSet presAssocID="{DB3D0E07-884E-BE45-9D17-FA41E7C8573F}" presName="composite" presStyleCnt="0"/>
      <dgm:spPr/>
      <dgm:t>
        <a:bodyPr/>
        <a:lstStyle/>
        <a:p>
          <a:endParaRPr lang="es-ES_tradnl"/>
        </a:p>
      </dgm:t>
    </dgm:pt>
    <dgm:pt modelId="{5076EE11-F6A9-F54B-AE56-064F478D7B8B}" type="pres">
      <dgm:prSet presAssocID="{DB3D0E07-884E-BE45-9D17-FA41E7C8573F}" presName="imgShp" presStyleLbl="fgImgPlace1" presStyleIdx="3" presStyleCnt="5"/>
      <dgm:spPr>
        <a:xfrm>
          <a:off x="1792323" y="3490499"/>
          <a:ext cx="895915" cy="8959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S_tradnl"/>
        </a:p>
      </dgm:t>
    </dgm:pt>
    <dgm:pt modelId="{4735E2BA-093C-5E4E-A7D5-1F16BAFF58FE}" type="pres">
      <dgm:prSet presAssocID="{DB3D0E07-884E-BE45-9D17-FA41E7C8573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F8C612A-203A-4240-A6AD-92133AE78324}" type="pres">
      <dgm:prSet presAssocID="{915CC040-FFBE-684B-808A-B9F6A41A2471}" presName="spacing" presStyleCnt="0"/>
      <dgm:spPr/>
    </dgm:pt>
    <dgm:pt modelId="{066E03F3-E0A0-4433-BE50-BA7F8159A25B}" type="pres">
      <dgm:prSet presAssocID="{FC82A646-61B1-4EEF-921A-D75886494FCF}" presName="composite" presStyleCnt="0"/>
      <dgm:spPr/>
    </dgm:pt>
    <dgm:pt modelId="{A3EB0434-392B-4DCA-AA4F-2912A08CB4F2}" type="pres">
      <dgm:prSet presAssocID="{FC82A646-61B1-4EEF-921A-D75886494FCF}" presName="imgShp" presStyleLbl="fgImgPlace1" presStyleIdx="4" presStyleCnt="5"/>
      <dgm:spPr>
        <a:xfrm>
          <a:off x="1792323" y="4653851"/>
          <a:ext cx="895915" cy="89591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S"/>
        </a:p>
      </dgm:t>
    </dgm:pt>
    <dgm:pt modelId="{369AA7E1-0B37-4A36-BFF0-087DBE2C91E6}" type="pres">
      <dgm:prSet presAssocID="{FC82A646-61B1-4EEF-921A-D75886494FC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256AD3-B8CE-4F18-9527-A2131CADDEE5}" srcId="{1690D8F1-E597-9648-890F-E9E25C82D4CA}" destId="{FC82A646-61B1-4EEF-921A-D75886494FCF}" srcOrd="4" destOrd="0" parTransId="{328CF4B6-621A-4D63-AF96-35973061A0EA}" sibTransId="{9333CFBF-2C7D-4212-9443-7F227777BB9E}"/>
    <dgm:cxn modelId="{10963E20-EA00-014A-884F-75A5F6471071}" srcId="{1690D8F1-E597-9648-890F-E9E25C82D4CA}" destId="{CF3CA564-2863-B245-8F95-823686DB049E}" srcOrd="2" destOrd="0" parTransId="{873F2603-B7C6-DF42-83BA-9B30EC3C8F80}" sibTransId="{503665BB-7C4A-ED40-8867-CEB92E184AE1}"/>
    <dgm:cxn modelId="{2BF776E3-5128-4A4A-9D73-F155C3D7FF6E}" type="presOf" srcId="{1690D8F1-E597-9648-890F-E9E25C82D4CA}" destId="{AA3A6FE6-5D27-0747-A49D-BF7463C74B78}" srcOrd="0" destOrd="0" presId="urn:microsoft.com/office/officeart/2005/8/layout/vList3"/>
    <dgm:cxn modelId="{7A3AD6DF-5630-604B-9828-D97199ED5765}" type="presOf" srcId="{CF3CA564-2863-B245-8F95-823686DB049E}" destId="{B41DF29E-BF07-4A49-98ED-EB2FB8D4D80D}" srcOrd="0" destOrd="0" presId="urn:microsoft.com/office/officeart/2005/8/layout/vList3"/>
    <dgm:cxn modelId="{3B6EE6D1-3BDB-0B40-8B52-C85F0D799572}" type="presOf" srcId="{5DCB104D-CC6F-B74D-A567-C5C755594D41}" destId="{63E7BD64-83B8-3F43-A12C-6C40E7361FAD}" srcOrd="0" destOrd="0" presId="urn:microsoft.com/office/officeart/2005/8/layout/vList3"/>
    <dgm:cxn modelId="{776D2855-933C-0249-B30A-B28DA8D115A4}" type="presOf" srcId="{DB3D0E07-884E-BE45-9D17-FA41E7C8573F}" destId="{4735E2BA-093C-5E4E-A7D5-1F16BAFF58FE}" srcOrd="0" destOrd="0" presId="urn:microsoft.com/office/officeart/2005/8/layout/vList3"/>
    <dgm:cxn modelId="{0574DADB-B969-9B47-873F-332BDB74E6BE}" srcId="{1690D8F1-E597-9648-890F-E9E25C82D4CA}" destId="{DB3D0E07-884E-BE45-9D17-FA41E7C8573F}" srcOrd="3" destOrd="0" parTransId="{99966E78-D51B-D644-AD3C-E3F29647AB4C}" sibTransId="{915CC040-FFBE-684B-808A-B9F6A41A2471}"/>
    <dgm:cxn modelId="{26B418E4-89DB-4C7F-81AD-2A77CE7576F6}" type="presOf" srcId="{FC82A646-61B1-4EEF-921A-D75886494FCF}" destId="{369AA7E1-0B37-4A36-BFF0-087DBE2C91E6}" srcOrd="0" destOrd="0" presId="urn:microsoft.com/office/officeart/2005/8/layout/vList3"/>
    <dgm:cxn modelId="{7B90022B-FC33-FA4F-8D58-D3BDDCAA56DC}" srcId="{1690D8F1-E597-9648-890F-E9E25C82D4CA}" destId="{293B5BD8-5E96-A447-BD57-770A4ACF5002}" srcOrd="1" destOrd="0" parTransId="{627CEC29-E0E1-8F4F-B3BA-36863D9507FA}" sibTransId="{105716BA-482B-D74D-96FA-127C2F2202A7}"/>
    <dgm:cxn modelId="{BA157B33-C7AF-1C4A-A4E3-7B2B825FDA01}" type="presOf" srcId="{293B5BD8-5E96-A447-BD57-770A4ACF5002}" destId="{26B9909C-4B17-4747-BC40-F944A89DB783}" srcOrd="0" destOrd="0" presId="urn:microsoft.com/office/officeart/2005/8/layout/vList3"/>
    <dgm:cxn modelId="{F2BDDF1C-D2D8-8047-A0DB-04BE77C9B511}" srcId="{1690D8F1-E597-9648-890F-E9E25C82D4CA}" destId="{5DCB104D-CC6F-B74D-A567-C5C755594D41}" srcOrd="0" destOrd="0" parTransId="{E19D31DB-F2B8-174D-96B9-828102081DF8}" sibTransId="{AF0BA420-1C7A-4A43-BF60-3A69B401A42C}"/>
    <dgm:cxn modelId="{46F82121-E5BC-DB41-A11A-F8402DF1784D}" type="presParOf" srcId="{AA3A6FE6-5D27-0747-A49D-BF7463C74B78}" destId="{67CEAC0F-71E2-764A-A851-4C6E8FF9C58D}" srcOrd="0" destOrd="0" presId="urn:microsoft.com/office/officeart/2005/8/layout/vList3"/>
    <dgm:cxn modelId="{D01B4B2B-0301-3F4E-9BAA-2D4B898E290A}" type="presParOf" srcId="{67CEAC0F-71E2-764A-A851-4C6E8FF9C58D}" destId="{EB5429CC-41C0-E64A-AB37-6492E4C3D670}" srcOrd="0" destOrd="0" presId="urn:microsoft.com/office/officeart/2005/8/layout/vList3"/>
    <dgm:cxn modelId="{667B3D63-A2CF-1C4C-99DE-9A465FC4C866}" type="presParOf" srcId="{67CEAC0F-71E2-764A-A851-4C6E8FF9C58D}" destId="{63E7BD64-83B8-3F43-A12C-6C40E7361FAD}" srcOrd="1" destOrd="0" presId="urn:microsoft.com/office/officeart/2005/8/layout/vList3"/>
    <dgm:cxn modelId="{A5305F02-145F-D64E-ADA1-AA67DFD712EF}" type="presParOf" srcId="{AA3A6FE6-5D27-0747-A49D-BF7463C74B78}" destId="{8EC87F83-F53A-1348-BD9A-38C667AF49A2}" srcOrd="1" destOrd="0" presId="urn:microsoft.com/office/officeart/2005/8/layout/vList3"/>
    <dgm:cxn modelId="{AE742B5E-1737-874C-A8A7-98FF283AF03E}" type="presParOf" srcId="{AA3A6FE6-5D27-0747-A49D-BF7463C74B78}" destId="{1D04DC27-AE42-644A-9D0E-8147653B5E1B}" srcOrd="2" destOrd="0" presId="urn:microsoft.com/office/officeart/2005/8/layout/vList3"/>
    <dgm:cxn modelId="{54F69A78-E713-A046-9368-D3D591CA24DD}" type="presParOf" srcId="{1D04DC27-AE42-644A-9D0E-8147653B5E1B}" destId="{F9661F79-733C-404A-BED9-029429AB8779}" srcOrd="0" destOrd="0" presId="urn:microsoft.com/office/officeart/2005/8/layout/vList3"/>
    <dgm:cxn modelId="{0F791181-6F7D-6841-A418-1D6D020AAEFF}" type="presParOf" srcId="{1D04DC27-AE42-644A-9D0E-8147653B5E1B}" destId="{26B9909C-4B17-4747-BC40-F944A89DB783}" srcOrd="1" destOrd="0" presId="urn:microsoft.com/office/officeart/2005/8/layout/vList3"/>
    <dgm:cxn modelId="{EE236787-ACB2-0C48-8F0C-B430B5E1EFC3}" type="presParOf" srcId="{AA3A6FE6-5D27-0747-A49D-BF7463C74B78}" destId="{058CCF9F-61B2-9842-BA0D-CC0A3FF8EACB}" srcOrd="3" destOrd="0" presId="urn:microsoft.com/office/officeart/2005/8/layout/vList3"/>
    <dgm:cxn modelId="{A0A287D1-8040-7841-B779-E96D4B361B5E}" type="presParOf" srcId="{AA3A6FE6-5D27-0747-A49D-BF7463C74B78}" destId="{1A41A1C4-6093-4046-82F4-F14F72FD756B}" srcOrd="4" destOrd="0" presId="urn:microsoft.com/office/officeart/2005/8/layout/vList3"/>
    <dgm:cxn modelId="{CC695588-9D4A-824D-9768-D97C25A886B9}" type="presParOf" srcId="{1A41A1C4-6093-4046-82F4-F14F72FD756B}" destId="{03D7B91E-E1BB-1B4B-9BD7-CBABAD5EBDB3}" srcOrd="0" destOrd="0" presId="urn:microsoft.com/office/officeart/2005/8/layout/vList3"/>
    <dgm:cxn modelId="{D84D06F6-F95E-CF4A-B2A2-A091C1B6EA93}" type="presParOf" srcId="{1A41A1C4-6093-4046-82F4-F14F72FD756B}" destId="{B41DF29E-BF07-4A49-98ED-EB2FB8D4D80D}" srcOrd="1" destOrd="0" presId="urn:microsoft.com/office/officeart/2005/8/layout/vList3"/>
    <dgm:cxn modelId="{6F1F270A-1602-0A4C-8411-4653767585F6}" type="presParOf" srcId="{AA3A6FE6-5D27-0747-A49D-BF7463C74B78}" destId="{6042A825-D115-4241-9077-9A59183691E1}" srcOrd="5" destOrd="0" presId="urn:microsoft.com/office/officeart/2005/8/layout/vList3"/>
    <dgm:cxn modelId="{8EA5DF29-B72E-854F-B13E-7EC8FDBF4C80}" type="presParOf" srcId="{AA3A6FE6-5D27-0747-A49D-BF7463C74B78}" destId="{40D7CF22-720B-554F-ADFD-3F4D83CCD247}" srcOrd="6" destOrd="0" presId="urn:microsoft.com/office/officeart/2005/8/layout/vList3"/>
    <dgm:cxn modelId="{6E53A3A5-ED89-B247-B7F4-190737132FFE}" type="presParOf" srcId="{40D7CF22-720B-554F-ADFD-3F4D83CCD247}" destId="{5076EE11-F6A9-F54B-AE56-064F478D7B8B}" srcOrd="0" destOrd="0" presId="urn:microsoft.com/office/officeart/2005/8/layout/vList3"/>
    <dgm:cxn modelId="{7FF70B75-CB57-C647-82A7-11BCC9DAACEA}" type="presParOf" srcId="{40D7CF22-720B-554F-ADFD-3F4D83CCD247}" destId="{4735E2BA-093C-5E4E-A7D5-1F16BAFF58FE}" srcOrd="1" destOrd="0" presId="urn:microsoft.com/office/officeart/2005/8/layout/vList3"/>
    <dgm:cxn modelId="{5593DBD3-AAE0-4DC0-A722-34A1924B15DB}" type="presParOf" srcId="{AA3A6FE6-5D27-0747-A49D-BF7463C74B78}" destId="{DF8C612A-203A-4240-A6AD-92133AE78324}" srcOrd="7" destOrd="0" presId="urn:microsoft.com/office/officeart/2005/8/layout/vList3"/>
    <dgm:cxn modelId="{41F0F2E6-608A-4686-A700-337B1D5B06B3}" type="presParOf" srcId="{AA3A6FE6-5D27-0747-A49D-BF7463C74B78}" destId="{066E03F3-E0A0-4433-BE50-BA7F8159A25B}" srcOrd="8" destOrd="0" presId="urn:microsoft.com/office/officeart/2005/8/layout/vList3"/>
    <dgm:cxn modelId="{6E1F6005-561A-448D-8465-E2BF942424DD}" type="presParOf" srcId="{066E03F3-E0A0-4433-BE50-BA7F8159A25B}" destId="{A3EB0434-392B-4DCA-AA4F-2912A08CB4F2}" srcOrd="0" destOrd="0" presId="urn:microsoft.com/office/officeart/2005/8/layout/vList3"/>
    <dgm:cxn modelId="{B8AEFBF3-227C-4EC0-A6DC-6386751AC6D0}" type="presParOf" srcId="{066E03F3-E0A0-4433-BE50-BA7F8159A25B}" destId="{369AA7E1-0B37-4A36-BFF0-087DBE2C91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0D8F1-E597-9648-890F-E9E25C82D4CA}" type="doc">
      <dgm:prSet loTypeId="urn:microsoft.com/office/officeart/2005/8/layout/vList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F3CA564-2863-B245-8F95-823686DB049E}">
      <dgm:prSet phldrT="[Texto]"/>
      <dgm:spPr/>
      <dgm:t>
        <a:bodyPr/>
        <a:lstStyle/>
        <a:p>
          <a:pPr marL="171450" marR="0" lvl="1" indent="-17145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PROGRAMA DE ESCUELA</a:t>
          </a:r>
          <a:r>
            <a:rPr lang="es-ES" sz="1800" baseline="0" dirty="0" smtClean="0"/>
            <a:t> PARA PADRES</a:t>
          </a:r>
          <a:endParaRPr lang="es-ES_tradnl" sz="1800" dirty="0"/>
        </a:p>
      </dgm:t>
    </dgm:pt>
    <dgm:pt modelId="{873F2603-B7C6-DF42-83BA-9B30EC3C8F80}" type="parTrans" cxnId="{10963E20-EA00-014A-884F-75A5F6471071}">
      <dgm:prSet/>
      <dgm:spPr/>
      <dgm:t>
        <a:bodyPr/>
        <a:lstStyle/>
        <a:p>
          <a:endParaRPr lang="es-ES_tradnl"/>
        </a:p>
      </dgm:t>
    </dgm:pt>
    <dgm:pt modelId="{503665BB-7C4A-ED40-8867-CEB92E184AE1}" type="sibTrans" cxnId="{10963E20-EA00-014A-884F-75A5F6471071}">
      <dgm:prSet/>
      <dgm:spPr/>
      <dgm:t>
        <a:bodyPr/>
        <a:lstStyle/>
        <a:p>
          <a:endParaRPr lang="es-ES_tradnl"/>
        </a:p>
      </dgm:t>
    </dgm:pt>
    <dgm:pt modelId="{5DCB104D-CC6F-B74D-A567-C5C755594D41}">
      <dgm:prSet/>
      <dgm:spPr/>
      <dgm:t>
        <a:bodyPr/>
        <a:lstStyle/>
        <a:p>
          <a:r>
            <a:rPr lang="es-ES" dirty="0" smtClean="0"/>
            <a:t>CANALIZACIÓN DE CASOS ESPECIALES</a:t>
          </a:r>
          <a:endParaRPr lang="es-ES_tradnl" dirty="0"/>
        </a:p>
      </dgm:t>
    </dgm:pt>
    <dgm:pt modelId="{E19D31DB-F2B8-174D-96B9-828102081DF8}" type="parTrans" cxnId="{F2BDDF1C-D2D8-8047-A0DB-04BE77C9B511}">
      <dgm:prSet/>
      <dgm:spPr/>
      <dgm:t>
        <a:bodyPr/>
        <a:lstStyle/>
        <a:p>
          <a:endParaRPr lang="es-ES_tradnl"/>
        </a:p>
      </dgm:t>
    </dgm:pt>
    <dgm:pt modelId="{AF0BA420-1C7A-4A43-BF60-3A69B401A42C}" type="sibTrans" cxnId="{F2BDDF1C-D2D8-8047-A0DB-04BE77C9B511}">
      <dgm:prSet/>
      <dgm:spPr/>
      <dgm:t>
        <a:bodyPr/>
        <a:lstStyle/>
        <a:p>
          <a:endParaRPr lang="es-ES_tradnl"/>
        </a:p>
      </dgm:t>
    </dgm:pt>
    <dgm:pt modelId="{293B5BD8-5E96-A447-BD57-770A4ACF5002}">
      <dgm:prSet/>
      <dgm:spPr/>
      <dgm:t>
        <a:bodyPr/>
        <a:lstStyle/>
        <a:p>
          <a:r>
            <a:rPr lang="es-ES" dirty="0" smtClean="0"/>
            <a:t>REUNIONES</a:t>
          </a:r>
          <a:r>
            <a:rPr lang="es-ES" baseline="0" dirty="0" smtClean="0"/>
            <a:t> GRUPALES CON PADRES DE FAMILIA</a:t>
          </a:r>
          <a:endParaRPr lang="es-ES_tradnl" dirty="0"/>
        </a:p>
      </dgm:t>
    </dgm:pt>
    <dgm:pt modelId="{627CEC29-E0E1-8F4F-B3BA-36863D9507FA}" type="parTrans" cxnId="{7B90022B-FC33-FA4F-8D58-D3BDDCAA56DC}">
      <dgm:prSet/>
      <dgm:spPr/>
      <dgm:t>
        <a:bodyPr/>
        <a:lstStyle/>
        <a:p>
          <a:endParaRPr lang="es-ES_tradnl"/>
        </a:p>
      </dgm:t>
    </dgm:pt>
    <dgm:pt modelId="{105716BA-482B-D74D-96FA-127C2F2202A7}" type="sibTrans" cxnId="{7B90022B-FC33-FA4F-8D58-D3BDDCAA56DC}">
      <dgm:prSet/>
      <dgm:spPr/>
      <dgm:t>
        <a:bodyPr/>
        <a:lstStyle/>
        <a:p>
          <a:endParaRPr lang="es-ES_tradnl"/>
        </a:p>
      </dgm:t>
    </dgm:pt>
    <dgm:pt modelId="{DB3D0E07-884E-BE45-9D17-FA41E7C8573F}">
      <dgm:prSet/>
      <dgm:spPr/>
      <dgm:t>
        <a:bodyPr/>
        <a:lstStyle/>
        <a:p>
          <a:r>
            <a:rPr lang="es-ES" dirty="0" smtClean="0"/>
            <a:t>MEDIACIÓN Y RESOLUCIÓN DE CONFLICTOS ENTRE PARES</a:t>
          </a:r>
          <a:endParaRPr lang="es-ES_tradnl" dirty="0"/>
        </a:p>
      </dgm:t>
    </dgm:pt>
    <dgm:pt modelId="{99966E78-D51B-D644-AD3C-E3F29647AB4C}" type="parTrans" cxnId="{0574DADB-B969-9B47-873F-332BDB74E6BE}">
      <dgm:prSet/>
      <dgm:spPr/>
      <dgm:t>
        <a:bodyPr/>
        <a:lstStyle/>
        <a:p>
          <a:endParaRPr lang="es-ES_tradnl"/>
        </a:p>
      </dgm:t>
    </dgm:pt>
    <dgm:pt modelId="{915CC040-FFBE-684B-808A-B9F6A41A2471}" type="sibTrans" cxnId="{0574DADB-B969-9B47-873F-332BDB74E6BE}">
      <dgm:prSet/>
      <dgm:spPr/>
      <dgm:t>
        <a:bodyPr/>
        <a:lstStyle/>
        <a:p>
          <a:endParaRPr lang="es-ES_tradnl"/>
        </a:p>
      </dgm:t>
    </dgm:pt>
    <dgm:pt modelId="{AA3A6FE6-5D27-0747-A49D-BF7463C74B78}" type="pres">
      <dgm:prSet presAssocID="{1690D8F1-E597-9648-890F-E9E25C82D4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7CEAC0F-71E2-764A-A851-4C6E8FF9C58D}" type="pres">
      <dgm:prSet presAssocID="{5DCB104D-CC6F-B74D-A567-C5C755594D41}" presName="composite" presStyleCnt="0"/>
      <dgm:spPr/>
      <dgm:t>
        <a:bodyPr/>
        <a:lstStyle/>
        <a:p>
          <a:endParaRPr lang="es-ES_tradnl"/>
        </a:p>
      </dgm:t>
    </dgm:pt>
    <dgm:pt modelId="{EB5429CC-41C0-E64A-AB37-6492E4C3D670}" type="pres">
      <dgm:prSet presAssocID="{5DCB104D-CC6F-B74D-A567-C5C755594D4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S_tradnl"/>
        </a:p>
      </dgm:t>
    </dgm:pt>
    <dgm:pt modelId="{63E7BD64-83B8-3F43-A12C-6C40E7361FAD}" type="pres">
      <dgm:prSet presAssocID="{5DCB104D-CC6F-B74D-A567-C5C755594D4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C87F83-F53A-1348-BD9A-38C667AF49A2}" type="pres">
      <dgm:prSet presAssocID="{AF0BA420-1C7A-4A43-BF60-3A69B401A42C}" presName="spacing" presStyleCnt="0"/>
      <dgm:spPr/>
      <dgm:t>
        <a:bodyPr/>
        <a:lstStyle/>
        <a:p>
          <a:endParaRPr lang="es-ES_tradnl"/>
        </a:p>
      </dgm:t>
    </dgm:pt>
    <dgm:pt modelId="{1D04DC27-AE42-644A-9D0E-8147653B5E1B}" type="pres">
      <dgm:prSet presAssocID="{293B5BD8-5E96-A447-BD57-770A4ACF5002}" presName="composite" presStyleCnt="0"/>
      <dgm:spPr/>
      <dgm:t>
        <a:bodyPr/>
        <a:lstStyle/>
        <a:p>
          <a:endParaRPr lang="es-ES_tradnl"/>
        </a:p>
      </dgm:t>
    </dgm:pt>
    <dgm:pt modelId="{F9661F79-733C-404A-BED9-029429AB8779}" type="pres">
      <dgm:prSet presAssocID="{293B5BD8-5E96-A447-BD57-770A4ACF5002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_tradnl"/>
        </a:p>
      </dgm:t>
    </dgm:pt>
    <dgm:pt modelId="{26B9909C-4B17-4747-BC40-F944A89DB783}" type="pres">
      <dgm:prSet presAssocID="{293B5BD8-5E96-A447-BD57-770A4ACF500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8CCF9F-61B2-9842-BA0D-CC0A3FF8EACB}" type="pres">
      <dgm:prSet presAssocID="{105716BA-482B-D74D-96FA-127C2F2202A7}" presName="spacing" presStyleCnt="0"/>
      <dgm:spPr/>
      <dgm:t>
        <a:bodyPr/>
        <a:lstStyle/>
        <a:p>
          <a:endParaRPr lang="es-ES_tradnl"/>
        </a:p>
      </dgm:t>
    </dgm:pt>
    <dgm:pt modelId="{1A41A1C4-6093-4046-82F4-F14F72FD756B}" type="pres">
      <dgm:prSet presAssocID="{CF3CA564-2863-B245-8F95-823686DB049E}" presName="composite" presStyleCnt="0"/>
      <dgm:spPr/>
      <dgm:t>
        <a:bodyPr/>
        <a:lstStyle/>
        <a:p>
          <a:endParaRPr lang="es-ES_tradnl"/>
        </a:p>
      </dgm:t>
    </dgm:pt>
    <dgm:pt modelId="{03D7B91E-E1BB-1B4B-9BD7-CBABAD5EBDB3}" type="pres">
      <dgm:prSet presAssocID="{CF3CA564-2863-B245-8F95-823686DB049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B41DF29E-BF07-4A49-98ED-EB2FB8D4D80D}" type="pres">
      <dgm:prSet presAssocID="{CF3CA564-2863-B245-8F95-823686DB049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42A825-D115-4241-9077-9A59183691E1}" type="pres">
      <dgm:prSet presAssocID="{503665BB-7C4A-ED40-8867-CEB92E184AE1}" presName="spacing" presStyleCnt="0"/>
      <dgm:spPr/>
      <dgm:t>
        <a:bodyPr/>
        <a:lstStyle/>
        <a:p>
          <a:endParaRPr lang="es-ES_tradnl"/>
        </a:p>
      </dgm:t>
    </dgm:pt>
    <dgm:pt modelId="{40D7CF22-720B-554F-ADFD-3F4D83CCD247}" type="pres">
      <dgm:prSet presAssocID="{DB3D0E07-884E-BE45-9D17-FA41E7C8573F}" presName="composite" presStyleCnt="0"/>
      <dgm:spPr/>
      <dgm:t>
        <a:bodyPr/>
        <a:lstStyle/>
        <a:p>
          <a:endParaRPr lang="es-ES_tradnl"/>
        </a:p>
      </dgm:t>
    </dgm:pt>
    <dgm:pt modelId="{5076EE11-F6A9-F54B-AE56-064F478D7B8B}" type="pres">
      <dgm:prSet presAssocID="{DB3D0E07-884E-BE45-9D17-FA41E7C8573F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ES_tradnl"/>
        </a:p>
      </dgm:t>
    </dgm:pt>
    <dgm:pt modelId="{4735E2BA-093C-5E4E-A7D5-1F16BAFF58FE}" type="pres">
      <dgm:prSet presAssocID="{DB3D0E07-884E-BE45-9D17-FA41E7C8573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B90022B-FC33-FA4F-8D58-D3BDDCAA56DC}" srcId="{1690D8F1-E597-9648-890F-E9E25C82D4CA}" destId="{293B5BD8-5E96-A447-BD57-770A4ACF5002}" srcOrd="1" destOrd="0" parTransId="{627CEC29-E0E1-8F4F-B3BA-36863D9507FA}" sibTransId="{105716BA-482B-D74D-96FA-127C2F2202A7}"/>
    <dgm:cxn modelId="{3BFB618A-02ED-9E43-9DB6-8CD199B1B66C}" type="presOf" srcId="{CF3CA564-2863-B245-8F95-823686DB049E}" destId="{B41DF29E-BF07-4A49-98ED-EB2FB8D4D80D}" srcOrd="0" destOrd="0" presId="urn:microsoft.com/office/officeart/2005/8/layout/vList3"/>
    <dgm:cxn modelId="{6B067DAB-F881-864A-B4FA-DEFA735F914B}" type="presOf" srcId="{DB3D0E07-884E-BE45-9D17-FA41E7C8573F}" destId="{4735E2BA-093C-5E4E-A7D5-1F16BAFF58FE}" srcOrd="0" destOrd="0" presId="urn:microsoft.com/office/officeart/2005/8/layout/vList3"/>
    <dgm:cxn modelId="{F2BDDF1C-D2D8-8047-A0DB-04BE77C9B511}" srcId="{1690D8F1-E597-9648-890F-E9E25C82D4CA}" destId="{5DCB104D-CC6F-B74D-A567-C5C755594D41}" srcOrd="0" destOrd="0" parTransId="{E19D31DB-F2B8-174D-96B9-828102081DF8}" sibTransId="{AF0BA420-1C7A-4A43-BF60-3A69B401A42C}"/>
    <dgm:cxn modelId="{0574DADB-B969-9B47-873F-332BDB74E6BE}" srcId="{1690D8F1-E597-9648-890F-E9E25C82D4CA}" destId="{DB3D0E07-884E-BE45-9D17-FA41E7C8573F}" srcOrd="3" destOrd="0" parTransId="{99966E78-D51B-D644-AD3C-E3F29647AB4C}" sibTransId="{915CC040-FFBE-684B-808A-B9F6A41A2471}"/>
    <dgm:cxn modelId="{C6179725-C37C-C743-AFC2-908B0B86921E}" type="presOf" srcId="{5DCB104D-CC6F-B74D-A567-C5C755594D41}" destId="{63E7BD64-83B8-3F43-A12C-6C40E7361FAD}" srcOrd="0" destOrd="0" presId="urn:microsoft.com/office/officeart/2005/8/layout/vList3"/>
    <dgm:cxn modelId="{10963E20-EA00-014A-884F-75A5F6471071}" srcId="{1690D8F1-E597-9648-890F-E9E25C82D4CA}" destId="{CF3CA564-2863-B245-8F95-823686DB049E}" srcOrd="2" destOrd="0" parTransId="{873F2603-B7C6-DF42-83BA-9B30EC3C8F80}" sibTransId="{503665BB-7C4A-ED40-8867-CEB92E184AE1}"/>
    <dgm:cxn modelId="{4F27E286-04E1-244A-A5C0-FFBC9BAB7C7E}" type="presOf" srcId="{1690D8F1-E597-9648-890F-E9E25C82D4CA}" destId="{AA3A6FE6-5D27-0747-A49D-BF7463C74B78}" srcOrd="0" destOrd="0" presId="urn:microsoft.com/office/officeart/2005/8/layout/vList3"/>
    <dgm:cxn modelId="{CAEDC148-B06F-A643-8509-9F21484620EE}" type="presOf" srcId="{293B5BD8-5E96-A447-BD57-770A4ACF5002}" destId="{26B9909C-4B17-4747-BC40-F944A89DB783}" srcOrd="0" destOrd="0" presId="urn:microsoft.com/office/officeart/2005/8/layout/vList3"/>
    <dgm:cxn modelId="{9E7FA9A8-68F9-8F4B-B043-3D6F3CCB1474}" type="presParOf" srcId="{AA3A6FE6-5D27-0747-A49D-BF7463C74B78}" destId="{67CEAC0F-71E2-764A-A851-4C6E8FF9C58D}" srcOrd="0" destOrd="0" presId="urn:microsoft.com/office/officeart/2005/8/layout/vList3"/>
    <dgm:cxn modelId="{ADF63CE0-56D9-9B48-B7C3-9C69FD4C8E24}" type="presParOf" srcId="{67CEAC0F-71E2-764A-A851-4C6E8FF9C58D}" destId="{EB5429CC-41C0-E64A-AB37-6492E4C3D670}" srcOrd="0" destOrd="0" presId="urn:microsoft.com/office/officeart/2005/8/layout/vList3"/>
    <dgm:cxn modelId="{D1733A7B-FD25-CB41-B53F-C8D629FEC9CD}" type="presParOf" srcId="{67CEAC0F-71E2-764A-A851-4C6E8FF9C58D}" destId="{63E7BD64-83B8-3F43-A12C-6C40E7361FAD}" srcOrd="1" destOrd="0" presId="urn:microsoft.com/office/officeart/2005/8/layout/vList3"/>
    <dgm:cxn modelId="{7DF8EDB0-566A-5C47-9351-300F752A7F1F}" type="presParOf" srcId="{AA3A6FE6-5D27-0747-A49D-BF7463C74B78}" destId="{8EC87F83-F53A-1348-BD9A-38C667AF49A2}" srcOrd="1" destOrd="0" presId="urn:microsoft.com/office/officeart/2005/8/layout/vList3"/>
    <dgm:cxn modelId="{C036144C-D120-F14A-A970-72D9031AE26F}" type="presParOf" srcId="{AA3A6FE6-5D27-0747-A49D-BF7463C74B78}" destId="{1D04DC27-AE42-644A-9D0E-8147653B5E1B}" srcOrd="2" destOrd="0" presId="urn:microsoft.com/office/officeart/2005/8/layout/vList3"/>
    <dgm:cxn modelId="{9F6317D5-82AC-7749-BCF6-5A1A5986287F}" type="presParOf" srcId="{1D04DC27-AE42-644A-9D0E-8147653B5E1B}" destId="{F9661F79-733C-404A-BED9-029429AB8779}" srcOrd="0" destOrd="0" presId="urn:microsoft.com/office/officeart/2005/8/layout/vList3"/>
    <dgm:cxn modelId="{146E0D23-7814-C049-A196-AC91FA84CD3F}" type="presParOf" srcId="{1D04DC27-AE42-644A-9D0E-8147653B5E1B}" destId="{26B9909C-4B17-4747-BC40-F944A89DB783}" srcOrd="1" destOrd="0" presId="urn:microsoft.com/office/officeart/2005/8/layout/vList3"/>
    <dgm:cxn modelId="{5D55B536-4A35-1D4D-B55D-D7A552E25BC1}" type="presParOf" srcId="{AA3A6FE6-5D27-0747-A49D-BF7463C74B78}" destId="{058CCF9F-61B2-9842-BA0D-CC0A3FF8EACB}" srcOrd="3" destOrd="0" presId="urn:microsoft.com/office/officeart/2005/8/layout/vList3"/>
    <dgm:cxn modelId="{E7D0FD33-2553-B148-8BB1-23173E44389C}" type="presParOf" srcId="{AA3A6FE6-5D27-0747-A49D-BF7463C74B78}" destId="{1A41A1C4-6093-4046-82F4-F14F72FD756B}" srcOrd="4" destOrd="0" presId="urn:microsoft.com/office/officeart/2005/8/layout/vList3"/>
    <dgm:cxn modelId="{D1A6588B-27DC-C243-8D63-1ED38D0AF132}" type="presParOf" srcId="{1A41A1C4-6093-4046-82F4-F14F72FD756B}" destId="{03D7B91E-E1BB-1B4B-9BD7-CBABAD5EBDB3}" srcOrd="0" destOrd="0" presId="urn:microsoft.com/office/officeart/2005/8/layout/vList3"/>
    <dgm:cxn modelId="{18E46C31-0BD3-FE4C-A668-0C37775132A3}" type="presParOf" srcId="{1A41A1C4-6093-4046-82F4-F14F72FD756B}" destId="{B41DF29E-BF07-4A49-98ED-EB2FB8D4D80D}" srcOrd="1" destOrd="0" presId="urn:microsoft.com/office/officeart/2005/8/layout/vList3"/>
    <dgm:cxn modelId="{4BFCC73B-4DCC-F243-BCC3-1911853DCE88}" type="presParOf" srcId="{AA3A6FE6-5D27-0747-A49D-BF7463C74B78}" destId="{6042A825-D115-4241-9077-9A59183691E1}" srcOrd="5" destOrd="0" presId="urn:microsoft.com/office/officeart/2005/8/layout/vList3"/>
    <dgm:cxn modelId="{E23DA74A-8AD8-5C4B-A234-A851F904C6FB}" type="presParOf" srcId="{AA3A6FE6-5D27-0747-A49D-BF7463C74B78}" destId="{40D7CF22-720B-554F-ADFD-3F4D83CCD247}" srcOrd="6" destOrd="0" presId="urn:microsoft.com/office/officeart/2005/8/layout/vList3"/>
    <dgm:cxn modelId="{57F8090F-A984-2F46-BFE5-886059F4FEC8}" type="presParOf" srcId="{40D7CF22-720B-554F-ADFD-3F4D83CCD247}" destId="{5076EE11-F6A9-F54B-AE56-064F478D7B8B}" srcOrd="0" destOrd="0" presId="urn:microsoft.com/office/officeart/2005/8/layout/vList3"/>
    <dgm:cxn modelId="{8F504AEA-96C9-CD45-9CE1-326AE558CC36}" type="presParOf" srcId="{40D7CF22-720B-554F-ADFD-3F4D83CCD247}" destId="{4735E2BA-093C-5E4E-A7D5-1F16BAFF58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71D6C-55D8-F941-8381-A97DC55F4910}" type="doc">
      <dgm:prSet loTypeId="urn:microsoft.com/office/officeart/2008/layout/CaptionedPicture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765351C-F690-3C43-82F2-3BD475C3F6E2}">
      <dgm:prSet phldrT="[Texto]"/>
      <dgm:spPr>
        <a:xfrm>
          <a:off x="763405" y="3621736"/>
          <a:ext cx="4015403" cy="5249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Lic. </a:t>
          </a:r>
          <a:r>
            <a:rPr lang="es-ES_tradnl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Darinka</a:t>
          </a:r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L</a:t>
          </a:r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ópez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Laving</a:t>
          </a:r>
          <a:endParaRPr lang="es-ES_tradn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4C100EA-83A7-F34A-87B4-CC3164D1CF6E}" type="parTrans" cxnId="{E811B78C-0C5D-6248-8371-5A7E64311A4F}">
      <dgm:prSet/>
      <dgm:spPr/>
      <dgm:t>
        <a:bodyPr/>
        <a:lstStyle/>
        <a:p>
          <a:endParaRPr lang="es-ES_tradnl"/>
        </a:p>
      </dgm:t>
    </dgm:pt>
    <dgm:pt modelId="{403B2709-2B0B-9548-89B2-00391F394E07}" type="sibTrans" cxnId="{E811B78C-0C5D-6248-8371-5A7E64311A4F}">
      <dgm:prSet/>
      <dgm:spPr/>
      <dgm:t>
        <a:bodyPr/>
        <a:lstStyle/>
        <a:p>
          <a:endParaRPr lang="es-ES_tradnl"/>
        </a:p>
      </dgm:t>
    </dgm:pt>
    <dgm:pt modelId="{52D5B605-7428-384F-BCF2-D198FB3B6E72}">
      <dgm:prSet phldrT="[Texto]"/>
      <dgm:spPr>
        <a:xfrm>
          <a:off x="763405" y="4146668"/>
          <a:ext cx="4015403" cy="892269"/>
        </a:xfrm>
        <a:prstGeom prst="rect">
          <a:avLst/>
        </a:prstGeom>
        <a:gradFill rotWithShape="0">
          <a:gsLst>
            <a:gs pos="0">
              <a:srgbClr val="A53010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A53010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  <dgm:t>
        <a:bodyPr/>
        <a:lstStyle/>
        <a:p>
          <a:r>
            <a:rPr lang="es-ES_tradnl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Atenci</a:t>
          </a:r>
          <a:r>
            <a:rPr lang="es-ES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ón</a:t>
          </a:r>
          <a:r>
            <a:rPr lang="es-ES_tradnl" baseline="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7 a 11 horas </a:t>
          </a:r>
          <a:endParaRPr lang="es-ES_tradnl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D07CF42A-A6B2-DD47-88A5-FE39E3606349}" type="parTrans" cxnId="{C59D9ED9-4DA5-BB4F-B85E-3E3364DBA658}">
      <dgm:prSet/>
      <dgm:spPr/>
      <dgm:t>
        <a:bodyPr/>
        <a:lstStyle/>
        <a:p>
          <a:endParaRPr lang="es-ES_tradnl"/>
        </a:p>
      </dgm:t>
    </dgm:pt>
    <dgm:pt modelId="{1D905B56-858B-F243-8F90-76B07266C93B}" type="sibTrans" cxnId="{C59D9ED9-4DA5-BB4F-B85E-3E3364DBA658}">
      <dgm:prSet/>
      <dgm:spPr/>
      <dgm:t>
        <a:bodyPr/>
        <a:lstStyle/>
        <a:p>
          <a:endParaRPr lang="es-ES_tradnl"/>
        </a:p>
      </dgm:t>
    </dgm:pt>
    <dgm:pt modelId="{00CC251A-44F6-CB46-BAD3-39F4E8EDE2CB}">
      <dgm:prSet phldrT="[Texto]"/>
      <dgm:spPr>
        <a:xfrm>
          <a:off x="6336495" y="3621736"/>
          <a:ext cx="4015403" cy="5249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Lic. Silvia P</a:t>
          </a:r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érez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Ávlaos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endParaRPr lang="es-ES_tradn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1CE2204-F234-C445-84EE-4FFF4D1176D3}" type="parTrans" cxnId="{057D8089-3037-CE48-934B-77B51AFCAD09}">
      <dgm:prSet/>
      <dgm:spPr/>
      <dgm:t>
        <a:bodyPr/>
        <a:lstStyle/>
        <a:p>
          <a:endParaRPr lang="es-ES_tradnl"/>
        </a:p>
      </dgm:t>
    </dgm:pt>
    <dgm:pt modelId="{2AC69640-4BAC-8C46-B57A-EBBA3B60356D}" type="sibTrans" cxnId="{057D8089-3037-CE48-934B-77B51AFCAD09}">
      <dgm:prSet/>
      <dgm:spPr/>
      <dgm:t>
        <a:bodyPr/>
        <a:lstStyle/>
        <a:p>
          <a:endParaRPr lang="es-ES_tradnl"/>
        </a:p>
      </dgm:t>
    </dgm:pt>
    <dgm:pt modelId="{8BAE4848-2164-F844-A8CC-12F898D9D746}">
      <dgm:prSet phldrT="[Texto]"/>
      <dgm:spPr>
        <a:xfrm>
          <a:off x="6336495" y="4146668"/>
          <a:ext cx="4015403" cy="892269"/>
        </a:xfrm>
        <a:prstGeom prst="rect">
          <a:avLst/>
        </a:prstGeom>
        <a:gradFill rotWithShape="0">
          <a:gsLst>
            <a:gs pos="0">
              <a:srgbClr val="A53010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A53010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  <dgm:t>
        <a:bodyPr/>
        <a:lstStyle/>
        <a:p>
          <a:r>
            <a:rPr lang="es-ES_tradnl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Atenci</a:t>
          </a:r>
          <a:r>
            <a:rPr lang="es-ES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ón</a:t>
          </a:r>
          <a:r>
            <a:rPr lang="es-E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10 a 14 horas</a:t>
          </a:r>
          <a:endParaRPr lang="es-ES_tradnl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27629F8-CBAE-AE4C-8808-DAD9E26B7354}" type="parTrans" cxnId="{059E4BB0-9492-0046-A774-6A809BC83E22}">
      <dgm:prSet/>
      <dgm:spPr/>
      <dgm:t>
        <a:bodyPr/>
        <a:lstStyle/>
        <a:p>
          <a:endParaRPr lang="es-ES_tradnl"/>
        </a:p>
      </dgm:t>
    </dgm:pt>
    <dgm:pt modelId="{1798242C-3E54-C24C-97CB-A0AD4665F6CF}" type="sibTrans" cxnId="{059E4BB0-9492-0046-A774-6A809BC83E22}">
      <dgm:prSet/>
      <dgm:spPr/>
      <dgm:t>
        <a:bodyPr/>
        <a:lstStyle/>
        <a:p>
          <a:endParaRPr lang="es-ES_tradnl"/>
        </a:p>
      </dgm:t>
    </dgm:pt>
    <dgm:pt modelId="{4AE0A8BD-4DDD-A546-A096-192EF0533C6C}" type="pres">
      <dgm:prSet presAssocID="{96371D6C-55D8-F941-8381-A97DC55F49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_tradnl"/>
        </a:p>
      </dgm:t>
    </dgm:pt>
    <dgm:pt modelId="{A8D41E84-061D-5448-B0D4-E86A27539548}" type="pres">
      <dgm:prSet presAssocID="{9765351C-F690-3C43-82F2-3BD475C3F6E2}" presName="composite" presStyleCnt="0">
        <dgm:presLayoutVars>
          <dgm:chMax val="1"/>
          <dgm:chPref val="1"/>
        </dgm:presLayoutVars>
      </dgm:prSet>
      <dgm:spPr/>
    </dgm:pt>
    <dgm:pt modelId="{2EF5F214-F8FD-5F48-9034-622F229769F5}" type="pres">
      <dgm:prSet presAssocID="{9765351C-F690-3C43-82F2-3BD475C3F6E2}" presName="Accent" presStyleLbl="trAlignAcc1" presStyleIdx="0" presStyleCnt="2">
        <dgm:presLayoutVars>
          <dgm:chMax val="0"/>
          <dgm:chPref val="0"/>
        </dgm:presLayoutVars>
      </dgm:prSet>
      <dgm:spPr>
        <a:xfrm>
          <a:off x="540327" y="0"/>
          <a:ext cx="4461559" cy="524889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454931DC-C2A5-0A45-9555-7E365F1615DB}" type="pres">
      <dgm:prSet presAssocID="{9765351C-F690-3C43-82F2-3BD475C3F6E2}" presName="Image" presStyleLbl="alignImgPlace1" presStyleIdx="0" presStyleCnt="2">
        <dgm:presLayoutVars>
          <dgm:chMax val="0"/>
          <dgm:chPref val="0"/>
        </dgm:presLayoutVars>
      </dgm:prSet>
      <dgm:spPr>
        <a:xfrm>
          <a:off x="763405" y="209955"/>
          <a:ext cx="4015403" cy="341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  <dgm:t>
        <a:bodyPr/>
        <a:lstStyle/>
        <a:p>
          <a:endParaRPr lang="es-ES_tradnl"/>
        </a:p>
      </dgm:t>
    </dgm:pt>
    <dgm:pt modelId="{28C788FB-689A-0143-8EC6-5EB04896F69B}" type="pres">
      <dgm:prSet presAssocID="{9765351C-F690-3C43-82F2-3BD475C3F6E2}" presName="ChildComposite" presStyleCnt="0"/>
      <dgm:spPr/>
    </dgm:pt>
    <dgm:pt modelId="{00887394-931A-5244-8A93-207E50A92041}" type="pres">
      <dgm:prSet presAssocID="{9765351C-F690-3C43-82F2-3BD475C3F6E2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A1F875-7920-1C40-A590-88CBFC81EA68}" type="pres">
      <dgm:prSet presAssocID="{9765351C-F690-3C43-82F2-3BD475C3F6E2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96000D-1685-5743-98A0-35425CDE300F}" type="pres">
      <dgm:prSet presAssocID="{403B2709-2B0B-9548-89B2-00391F394E07}" presName="sibTrans" presStyleCnt="0"/>
      <dgm:spPr/>
    </dgm:pt>
    <dgm:pt modelId="{C0249805-1212-4D4E-B0FD-BC67711DDBB7}" type="pres">
      <dgm:prSet presAssocID="{00CC251A-44F6-CB46-BAD3-39F4E8EDE2CB}" presName="composite" presStyleCnt="0">
        <dgm:presLayoutVars>
          <dgm:chMax val="1"/>
          <dgm:chPref val="1"/>
        </dgm:presLayoutVars>
      </dgm:prSet>
      <dgm:spPr/>
    </dgm:pt>
    <dgm:pt modelId="{EE778B82-1F64-774A-9C46-4654EDC295E0}" type="pres">
      <dgm:prSet presAssocID="{00CC251A-44F6-CB46-BAD3-39F4E8EDE2CB}" presName="Accent" presStyleLbl="trAlignAcc1" presStyleIdx="1" presStyleCnt="2">
        <dgm:presLayoutVars>
          <dgm:chMax val="0"/>
          <dgm:chPref val="0"/>
        </dgm:presLayoutVars>
      </dgm:prSet>
      <dgm:spPr>
        <a:xfrm>
          <a:off x="6113417" y="0"/>
          <a:ext cx="4461559" cy="524889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62915EC2-97EC-E74D-ABA4-81313AFB1121}" type="pres">
      <dgm:prSet presAssocID="{00CC251A-44F6-CB46-BAD3-39F4E8EDE2CB}" presName="Image" presStyleLbl="alignImgPlace1" presStyleIdx="1" presStyleCnt="2">
        <dgm:presLayoutVars>
          <dgm:chMax val="0"/>
          <dgm:chPref val="0"/>
        </dgm:presLayoutVars>
      </dgm:prSet>
      <dgm:spPr>
        <a:xfrm>
          <a:off x="6336495" y="209955"/>
          <a:ext cx="4015403" cy="341178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  <dgm:t>
        <a:bodyPr/>
        <a:lstStyle/>
        <a:p>
          <a:endParaRPr lang="es-ES_tradnl"/>
        </a:p>
      </dgm:t>
    </dgm:pt>
    <dgm:pt modelId="{1C6E9DFC-F2CE-4D4C-A0AB-1B9B94ACABC7}" type="pres">
      <dgm:prSet presAssocID="{00CC251A-44F6-CB46-BAD3-39F4E8EDE2CB}" presName="ChildComposite" presStyleCnt="0"/>
      <dgm:spPr/>
    </dgm:pt>
    <dgm:pt modelId="{F13838F1-5198-034F-B43D-0D742B6E0AA1}" type="pres">
      <dgm:prSet presAssocID="{00CC251A-44F6-CB46-BAD3-39F4E8EDE2CB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9AC06C-CCB0-664D-8B5A-17A0F8BEB3DE}" type="pres">
      <dgm:prSet presAssocID="{00CC251A-44F6-CB46-BAD3-39F4E8EDE2CB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811B78C-0C5D-6248-8371-5A7E64311A4F}" srcId="{96371D6C-55D8-F941-8381-A97DC55F4910}" destId="{9765351C-F690-3C43-82F2-3BD475C3F6E2}" srcOrd="0" destOrd="0" parTransId="{34C100EA-83A7-F34A-87B4-CC3164D1CF6E}" sibTransId="{403B2709-2B0B-9548-89B2-00391F394E07}"/>
    <dgm:cxn modelId="{04095ABE-DB3E-794A-A2C2-F1541E627136}" type="presOf" srcId="{52D5B605-7428-384F-BCF2-D198FB3B6E72}" destId="{00887394-931A-5244-8A93-207E50A92041}" srcOrd="0" destOrd="0" presId="urn:microsoft.com/office/officeart/2008/layout/CaptionedPictures"/>
    <dgm:cxn modelId="{059E4BB0-9492-0046-A774-6A809BC83E22}" srcId="{00CC251A-44F6-CB46-BAD3-39F4E8EDE2CB}" destId="{8BAE4848-2164-F844-A8CC-12F898D9D746}" srcOrd="0" destOrd="0" parTransId="{F27629F8-CBAE-AE4C-8808-DAD9E26B7354}" sibTransId="{1798242C-3E54-C24C-97CB-A0AD4665F6CF}"/>
    <dgm:cxn modelId="{C59D9ED9-4DA5-BB4F-B85E-3E3364DBA658}" srcId="{9765351C-F690-3C43-82F2-3BD475C3F6E2}" destId="{52D5B605-7428-384F-BCF2-D198FB3B6E72}" srcOrd="0" destOrd="0" parTransId="{D07CF42A-A6B2-DD47-88A5-FE39E3606349}" sibTransId="{1D905B56-858B-F243-8F90-76B07266C93B}"/>
    <dgm:cxn modelId="{0E81EB8B-5436-9445-875A-E7B1B778C72B}" type="presOf" srcId="{00CC251A-44F6-CB46-BAD3-39F4E8EDE2CB}" destId="{7B9AC06C-CCB0-664D-8B5A-17A0F8BEB3DE}" srcOrd="0" destOrd="0" presId="urn:microsoft.com/office/officeart/2008/layout/CaptionedPictures"/>
    <dgm:cxn modelId="{7D49B61B-163D-8947-914E-DBAB21F4BE2C}" type="presOf" srcId="{96371D6C-55D8-F941-8381-A97DC55F4910}" destId="{4AE0A8BD-4DDD-A546-A096-192EF0533C6C}" srcOrd="0" destOrd="0" presId="urn:microsoft.com/office/officeart/2008/layout/CaptionedPictures"/>
    <dgm:cxn modelId="{8F2FB189-FB18-D34D-BB0A-10F45A6D2C5C}" type="presOf" srcId="{9765351C-F690-3C43-82F2-3BD475C3F6E2}" destId="{7BA1F875-7920-1C40-A590-88CBFC81EA68}" srcOrd="0" destOrd="0" presId="urn:microsoft.com/office/officeart/2008/layout/CaptionedPictures"/>
    <dgm:cxn modelId="{2B95D6FB-5DF8-D748-8053-EE8797EEEBC7}" type="presOf" srcId="{8BAE4848-2164-F844-A8CC-12F898D9D746}" destId="{F13838F1-5198-034F-B43D-0D742B6E0AA1}" srcOrd="0" destOrd="0" presId="urn:microsoft.com/office/officeart/2008/layout/CaptionedPictures"/>
    <dgm:cxn modelId="{057D8089-3037-CE48-934B-77B51AFCAD09}" srcId="{96371D6C-55D8-F941-8381-A97DC55F4910}" destId="{00CC251A-44F6-CB46-BAD3-39F4E8EDE2CB}" srcOrd="1" destOrd="0" parTransId="{81CE2204-F234-C445-84EE-4FFF4D1176D3}" sibTransId="{2AC69640-4BAC-8C46-B57A-EBBA3B60356D}"/>
    <dgm:cxn modelId="{67B02FFA-9D05-3749-B8B8-1633F37C1BF9}" type="presParOf" srcId="{4AE0A8BD-4DDD-A546-A096-192EF0533C6C}" destId="{A8D41E84-061D-5448-B0D4-E86A27539548}" srcOrd="0" destOrd="0" presId="urn:microsoft.com/office/officeart/2008/layout/CaptionedPictures"/>
    <dgm:cxn modelId="{E4AB01EA-18E6-694A-A3AA-3F4888B6DE2A}" type="presParOf" srcId="{A8D41E84-061D-5448-B0D4-E86A27539548}" destId="{2EF5F214-F8FD-5F48-9034-622F229769F5}" srcOrd="0" destOrd="0" presId="urn:microsoft.com/office/officeart/2008/layout/CaptionedPictures"/>
    <dgm:cxn modelId="{B5B94507-FF4B-BE4E-BC75-8E641F37CE1C}" type="presParOf" srcId="{A8D41E84-061D-5448-B0D4-E86A27539548}" destId="{454931DC-C2A5-0A45-9555-7E365F1615DB}" srcOrd="1" destOrd="0" presId="urn:microsoft.com/office/officeart/2008/layout/CaptionedPictures"/>
    <dgm:cxn modelId="{4005889B-FF9D-2742-87FB-8178E9E5B8B6}" type="presParOf" srcId="{A8D41E84-061D-5448-B0D4-E86A27539548}" destId="{28C788FB-689A-0143-8EC6-5EB04896F69B}" srcOrd="2" destOrd="0" presId="urn:microsoft.com/office/officeart/2008/layout/CaptionedPictures"/>
    <dgm:cxn modelId="{EF22568D-DB7E-BB47-8DB1-EA03EE1162ED}" type="presParOf" srcId="{28C788FB-689A-0143-8EC6-5EB04896F69B}" destId="{00887394-931A-5244-8A93-207E50A92041}" srcOrd="0" destOrd="0" presId="urn:microsoft.com/office/officeart/2008/layout/CaptionedPictures"/>
    <dgm:cxn modelId="{25CFABD2-EB01-9E41-BB89-28423C68F3E1}" type="presParOf" srcId="{28C788FB-689A-0143-8EC6-5EB04896F69B}" destId="{7BA1F875-7920-1C40-A590-88CBFC81EA68}" srcOrd="1" destOrd="0" presId="urn:microsoft.com/office/officeart/2008/layout/CaptionedPictures"/>
    <dgm:cxn modelId="{951FAA70-216A-C348-8B84-57BD7B9D6736}" type="presParOf" srcId="{4AE0A8BD-4DDD-A546-A096-192EF0533C6C}" destId="{D896000D-1685-5743-98A0-35425CDE300F}" srcOrd="1" destOrd="0" presId="urn:microsoft.com/office/officeart/2008/layout/CaptionedPictures"/>
    <dgm:cxn modelId="{51D99779-35BF-1647-9A0D-21B523A7435E}" type="presParOf" srcId="{4AE0A8BD-4DDD-A546-A096-192EF0533C6C}" destId="{C0249805-1212-4D4E-B0FD-BC67711DDBB7}" srcOrd="2" destOrd="0" presId="urn:microsoft.com/office/officeart/2008/layout/CaptionedPictures"/>
    <dgm:cxn modelId="{FBCFDB15-50A2-9E46-9CE4-DEE462841870}" type="presParOf" srcId="{C0249805-1212-4D4E-B0FD-BC67711DDBB7}" destId="{EE778B82-1F64-774A-9C46-4654EDC295E0}" srcOrd="0" destOrd="0" presId="urn:microsoft.com/office/officeart/2008/layout/CaptionedPictures"/>
    <dgm:cxn modelId="{C681AB79-5D5B-254A-A0A4-6FAE837B7A91}" type="presParOf" srcId="{C0249805-1212-4D4E-B0FD-BC67711DDBB7}" destId="{62915EC2-97EC-E74D-ABA4-81313AFB1121}" srcOrd="1" destOrd="0" presId="urn:microsoft.com/office/officeart/2008/layout/CaptionedPictures"/>
    <dgm:cxn modelId="{AB30B17A-FA75-194E-9E93-2E49123ABAAB}" type="presParOf" srcId="{C0249805-1212-4D4E-B0FD-BC67711DDBB7}" destId="{1C6E9DFC-F2CE-4D4C-A0AB-1B9B94ACABC7}" srcOrd="2" destOrd="0" presId="urn:microsoft.com/office/officeart/2008/layout/CaptionedPictures"/>
    <dgm:cxn modelId="{864895B5-C18C-C944-A51C-8232F1F0CE80}" type="presParOf" srcId="{1C6E9DFC-F2CE-4D4C-A0AB-1B9B94ACABC7}" destId="{F13838F1-5198-034F-B43D-0D742B6E0AA1}" srcOrd="0" destOrd="0" presId="urn:microsoft.com/office/officeart/2008/layout/CaptionedPictures"/>
    <dgm:cxn modelId="{2B25DE1D-A2AA-4847-AB45-69734B908774}" type="presParOf" srcId="{1C6E9DFC-F2CE-4D4C-A0AB-1B9B94ACABC7}" destId="{7B9AC06C-CCB0-664D-8B5A-17A0F8BEB3D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71D6C-55D8-F941-8381-A97DC55F4910}" type="doc">
      <dgm:prSet loTypeId="urn:microsoft.com/office/officeart/2008/layout/CaptionedPicture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765351C-F690-3C43-82F2-3BD475C3F6E2}">
      <dgm:prSet phldrT="[Texto]"/>
      <dgm:spPr/>
      <dgm:t>
        <a:bodyPr/>
        <a:lstStyle/>
        <a:p>
          <a:r>
            <a:rPr lang="es-ES_tradnl" dirty="0" smtClean="0"/>
            <a:t>Lic. </a:t>
          </a:r>
          <a:r>
            <a:rPr lang="es-ES" dirty="0" err="1" smtClean="0"/>
            <a:t>Nallely</a:t>
          </a:r>
          <a:r>
            <a:rPr lang="es-ES" baseline="0" dirty="0" smtClean="0"/>
            <a:t> Julieta Díaz Estrada</a:t>
          </a:r>
          <a:endParaRPr lang="es-ES_tradnl" dirty="0"/>
        </a:p>
      </dgm:t>
    </dgm:pt>
    <dgm:pt modelId="{34C100EA-83A7-F34A-87B4-CC3164D1CF6E}" type="parTrans" cxnId="{E811B78C-0C5D-6248-8371-5A7E64311A4F}">
      <dgm:prSet/>
      <dgm:spPr/>
      <dgm:t>
        <a:bodyPr/>
        <a:lstStyle/>
        <a:p>
          <a:endParaRPr lang="es-ES_tradnl"/>
        </a:p>
      </dgm:t>
    </dgm:pt>
    <dgm:pt modelId="{403B2709-2B0B-9548-89B2-00391F394E07}" type="sibTrans" cxnId="{E811B78C-0C5D-6248-8371-5A7E64311A4F}">
      <dgm:prSet/>
      <dgm:spPr/>
      <dgm:t>
        <a:bodyPr/>
        <a:lstStyle/>
        <a:p>
          <a:endParaRPr lang="es-ES_tradnl"/>
        </a:p>
      </dgm:t>
    </dgm:pt>
    <dgm:pt modelId="{52D5B605-7428-384F-BCF2-D198FB3B6E72}">
      <dgm:prSet phldrT="[Texto]"/>
      <dgm:spPr/>
      <dgm:t>
        <a:bodyPr/>
        <a:lstStyle/>
        <a:p>
          <a:r>
            <a:rPr lang="es-ES_tradnl" dirty="0" err="1" smtClean="0"/>
            <a:t>Atenci</a:t>
          </a:r>
          <a:r>
            <a:rPr lang="es-ES" dirty="0" err="1" smtClean="0"/>
            <a:t>ón</a:t>
          </a:r>
          <a:r>
            <a:rPr lang="es-ES_tradnl" baseline="0" dirty="0" smtClean="0"/>
            <a:t> de 14 a 18 horas </a:t>
          </a:r>
          <a:endParaRPr lang="es-ES_tradnl" dirty="0"/>
        </a:p>
      </dgm:t>
    </dgm:pt>
    <dgm:pt modelId="{D07CF42A-A6B2-DD47-88A5-FE39E3606349}" type="parTrans" cxnId="{C59D9ED9-4DA5-BB4F-B85E-3E3364DBA658}">
      <dgm:prSet/>
      <dgm:spPr/>
      <dgm:t>
        <a:bodyPr/>
        <a:lstStyle/>
        <a:p>
          <a:endParaRPr lang="es-ES_tradnl"/>
        </a:p>
      </dgm:t>
    </dgm:pt>
    <dgm:pt modelId="{1D905B56-858B-F243-8F90-76B07266C93B}" type="sibTrans" cxnId="{C59D9ED9-4DA5-BB4F-B85E-3E3364DBA658}">
      <dgm:prSet/>
      <dgm:spPr/>
      <dgm:t>
        <a:bodyPr/>
        <a:lstStyle/>
        <a:p>
          <a:endParaRPr lang="es-ES_tradnl"/>
        </a:p>
      </dgm:t>
    </dgm:pt>
    <dgm:pt modelId="{00CC251A-44F6-CB46-BAD3-39F4E8EDE2CB}">
      <dgm:prSet phldrT="[Texto]"/>
      <dgm:spPr/>
      <dgm:t>
        <a:bodyPr/>
        <a:lstStyle/>
        <a:p>
          <a:r>
            <a:rPr lang="es-ES_tradnl" dirty="0" smtClean="0"/>
            <a:t>Lic. Daniel</a:t>
          </a:r>
          <a:r>
            <a:rPr lang="es-ES_tradnl" baseline="0" dirty="0" smtClean="0"/>
            <a:t> Mendoza Pacheco</a:t>
          </a:r>
          <a:r>
            <a:rPr lang="es-ES_tradnl" dirty="0" smtClean="0"/>
            <a:t> </a:t>
          </a:r>
          <a:endParaRPr lang="es-ES_tradnl" dirty="0"/>
        </a:p>
      </dgm:t>
    </dgm:pt>
    <dgm:pt modelId="{81CE2204-F234-C445-84EE-4FFF4D1176D3}" type="parTrans" cxnId="{057D8089-3037-CE48-934B-77B51AFCAD09}">
      <dgm:prSet/>
      <dgm:spPr/>
      <dgm:t>
        <a:bodyPr/>
        <a:lstStyle/>
        <a:p>
          <a:endParaRPr lang="es-ES_tradnl"/>
        </a:p>
      </dgm:t>
    </dgm:pt>
    <dgm:pt modelId="{2AC69640-4BAC-8C46-B57A-EBBA3B60356D}" type="sibTrans" cxnId="{057D8089-3037-CE48-934B-77B51AFCAD09}">
      <dgm:prSet/>
      <dgm:spPr/>
      <dgm:t>
        <a:bodyPr/>
        <a:lstStyle/>
        <a:p>
          <a:endParaRPr lang="es-ES_tradnl"/>
        </a:p>
      </dgm:t>
    </dgm:pt>
    <dgm:pt modelId="{8BAE4848-2164-F844-A8CC-12F898D9D746}">
      <dgm:prSet phldrT="[Texto]"/>
      <dgm:spPr/>
      <dgm:t>
        <a:bodyPr/>
        <a:lstStyle/>
        <a:p>
          <a:r>
            <a:rPr lang="es-ES_tradnl" dirty="0" err="1" smtClean="0"/>
            <a:t>Atenci</a:t>
          </a:r>
          <a:r>
            <a:rPr lang="es-ES" dirty="0" err="1" smtClean="0"/>
            <a:t>ón</a:t>
          </a:r>
          <a:r>
            <a:rPr lang="es-ES" dirty="0" smtClean="0"/>
            <a:t> </a:t>
          </a:r>
          <a:r>
            <a:rPr lang="es-ES" smtClean="0"/>
            <a:t>de 16 a 20:10 </a:t>
          </a:r>
          <a:r>
            <a:rPr lang="es-ES" dirty="0" smtClean="0"/>
            <a:t>horas</a:t>
          </a:r>
          <a:endParaRPr lang="es-ES_tradnl" dirty="0"/>
        </a:p>
      </dgm:t>
    </dgm:pt>
    <dgm:pt modelId="{F27629F8-CBAE-AE4C-8808-DAD9E26B7354}" type="parTrans" cxnId="{059E4BB0-9492-0046-A774-6A809BC83E22}">
      <dgm:prSet/>
      <dgm:spPr/>
      <dgm:t>
        <a:bodyPr/>
        <a:lstStyle/>
        <a:p>
          <a:endParaRPr lang="es-ES_tradnl"/>
        </a:p>
      </dgm:t>
    </dgm:pt>
    <dgm:pt modelId="{1798242C-3E54-C24C-97CB-A0AD4665F6CF}" type="sibTrans" cxnId="{059E4BB0-9492-0046-A774-6A809BC83E22}">
      <dgm:prSet/>
      <dgm:spPr/>
      <dgm:t>
        <a:bodyPr/>
        <a:lstStyle/>
        <a:p>
          <a:endParaRPr lang="es-ES_tradnl"/>
        </a:p>
      </dgm:t>
    </dgm:pt>
    <dgm:pt modelId="{4AE0A8BD-4DDD-A546-A096-192EF0533C6C}" type="pres">
      <dgm:prSet presAssocID="{96371D6C-55D8-F941-8381-A97DC55F49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_tradnl"/>
        </a:p>
      </dgm:t>
    </dgm:pt>
    <dgm:pt modelId="{A8D41E84-061D-5448-B0D4-E86A27539548}" type="pres">
      <dgm:prSet presAssocID="{9765351C-F690-3C43-82F2-3BD475C3F6E2}" presName="composite" presStyleCnt="0">
        <dgm:presLayoutVars>
          <dgm:chMax val="1"/>
          <dgm:chPref val="1"/>
        </dgm:presLayoutVars>
      </dgm:prSet>
      <dgm:spPr/>
    </dgm:pt>
    <dgm:pt modelId="{2EF5F214-F8FD-5F48-9034-622F229769F5}" type="pres">
      <dgm:prSet presAssocID="{9765351C-F690-3C43-82F2-3BD475C3F6E2}" presName="Accent" presStyleLbl="trAlignAcc1" presStyleIdx="0" presStyleCnt="2">
        <dgm:presLayoutVars>
          <dgm:chMax val="0"/>
          <dgm:chPref val="0"/>
        </dgm:presLayoutVars>
      </dgm:prSet>
      <dgm:spPr/>
    </dgm:pt>
    <dgm:pt modelId="{454931DC-C2A5-0A45-9555-7E365F1615DB}" type="pres">
      <dgm:prSet presAssocID="{9765351C-F690-3C43-82F2-3BD475C3F6E2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S_tradnl"/>
        </a:p>
      </dgm:t>
    </dgm:pt>
    <dgm:pt modelId="{28C788FB-689A-0143-8EC6-5EB04896F69B}" type="pres">
      <dgm:prSet presAssocID="{9765351C-F690-3C43-82F2-3BD475C3F6E2}" presName="ChildComposite" presStyleCnt="0"/>
      <dgm:spPr/>
    </dgm:pt>
    <dgm:pt modelId="{00887394-931A-5244-8A93-207E50A92041}" type="pres">
      <dgm:prSet presAssocID="{9765351C-F690-3C43-82F2-3BD475C3F6E2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A1F875-7920-1C40-A590-88CBFC81EA68}" type="pres">
      <dgm:prSet presAssocID="{9765351C-F690-3C43-82F2-3BD475C3F6E2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96000D-1685-5743-98A0-35425CDE300F}" type="pres">
      <dgm:prSet presAssocID="{403B2709-2B0B-9548-89B2-00391F394E07}" presName="sibTrans" presStyleCnt="0"/>
      <dgm:spPr/>
    </dgm:pt>
    <dgm:pt modelId="{C0249805-1212-4D4E-B0FD-BC67711DDBB7}" type="pres">
      <dgm:prSet presAssocID="{00CC251A-44F6-CB46-BAD3-39F4E8EDE2CB}" presName="composite" presStyleCnt="0">
        <dgm:presLayoutVars>
          <dgm:chMax val="1"/>
          <dgm:chPref val="1"/>
        </dgm:presLayoutVars>
      </dgm:prSet>
      <dgm:spPr/>
    </dgm:pt>
    <dgm:pt modelId="{EE778B82-1F64-774A-9C46-4654EDC295E0}" type="pres">
      <dgm:prSet presAssocID="{00CC251A-44F6-CB46-BAD3-39F4E8EDE2CB}" presName="Accent" presStyleLbl="trAlignAcc1" presStyleIdx="1" presStyleCnt="2">
        <dgm:presLayoutVars>
          <dgm:chMax val="0"/>
          <dgm:chPref val="0"/>
        </dgm:presLayoutVars>
      </dgm:prSet>
      <dgm:spPr/>
    </dgm:pt>
    <dgm:pt modelId="{62915EC2-97EC-E74D-ABA4-81313AFB1121}" type="pres">
      <dgm:prSet presAssocID="{00CC251A-44F6-CB46-BAD3-39F4E8EDE2CB}" presName="Image" presStyleLbl="alignImgPlace1" presStyleIdx="1" presStyleCnt="2" custLinFactNeighborX="-570" custLinFactNeighborY="-167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s-ES_tradnl"/>
        </a:p>
      </dgm:t>
    </dgm:pt>
    <dgm:pt modelId="{1C6E9DFC-F2CE-4D4C-A0AB-1B9B94ACABC7}" type="pres">
      <dgm:prSet presAssocID="{00CC251A-44F6-CB46-BAD3-39F4E8EDE2CB}" presName="ChildComposite" presStyleCnt="0"/>
      <dgm:spPr/>
    </dgm:pt>
    <dgm:pt modelId="{F13838F1-5198-034F-B43D-0D742B6E0AA1}" type="pres">
      <dgm:prSet presAssocID="{00CC251A-44F6-CB46-BAD3-39F4E8EDE2CB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9AC06C-CCB0-664D-8B5A-17A0F8BEB3DE}" type="pres">
      <dgm:prSet presAssocID="{00CC251A-44F6-CB46-BAD3-39F4E8EDE2CB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B7D772C-C31C-D147-81F5-9E6D55D6734C}" type="presOf" srcId="{52D5B605-7428-384F-BCF2-D198FB3B6E72}" destId="{00887394-931A-5244-8A93-207E50A92041}" srcOrd="0" destOrd="0" presId="urn:microsoft.com/office/officeart/2008/layout/CaptionedPictures"/>
    <dgm:cxn modelId="{E811B78C-0C5D-6248-8371-5A7E64311A4F}" srcId="{96371D6C-55D8-F941-8381-A97DC55F4910}" destId="{9765351C-F690-3C43-82F2-3BD475C3F6E2}" srcOrd="0" destOrd="0" parTransId="{34C100EA-83A7-F34A-87B4-CC3164D1CF6E}" sibTransId="{403B2709-2B0B-9548-89B2-00391F394E07}"/>
    <dgm:cxn modelId="{DBE355D0-692C-2941-A85E-0A30CFEB66A8}" type="presOf" srcId="{96371D6C-55D8-F941-8381-A97DC55F4910}" destId="{4AE0A8BD-4DDD-A546-A096-192EF0533C6C}" srcOrd="0" destOrd="0" presId="urn:microsoft.com/office/officeart/2008/layout/CaptionedPictures"/>
    <dgm:cxn modelId="{059E4BB0-9492-0046-A774-6A809BC83E22}" srcId="{00CC251A-44F6-CB46-BAD3-39F4E8EDE2CB}" destId="{8BAE4848-2164-F844-A8CC-12F898D9D746}" srcOrd="0" destOrd="0" parTransId="{F27629F8-CBAE-AE4C-8808-DAD9E26B7354}" sibTransId="{1798242C-3E54-C24C-97CB-A0AD4665F6CF}"/>
    <dgm:cxn modelId="{C59D9ED9-4DA5-BB4F-B85E-3E3364DBA658}" srcId="{9765351C-F690-3C43-82F2-3BD475C3F6E2}" destId="{52D5B605-7428-384F-BCF2-D198FB3B6E72}" srcOrd="0" destOrd="0" parTransId="{D07CF42A-A6B2-DD47-88A5-FE39E3606349}" sibTransId="{1D905B56-858B-F243-8F90-76B07266C93B}"/>
    <dgm:cxn modelId="{989C2815-BE28-844F-99BF-12643520FDF3}" type="presOf" srcId="{00CC251A-44F6-CB46-BAD3-39F4E8EDE2CB}" destId="{7B9AC06C-CCB0-664D-8B5A-17A0F8BEB3DE}" srcOrd="0" destOrd="0" presId="urn:microsoft.com/office/officeart/2008/layout/CaptionedPictures"/>
    <dgm:cxn modelId="{8E2F9858-29E7-F04B-8543-965F0E03C08C}" type="presOf" srcId="{8BAE4848-2164-F844-A8CC-12F898D9D746}" destId="{F13838F1-5198-034F-B43D-0D742B6E0AA1}" srcOrd="0" destOrd="0" presId="urn:microsoft.com/office/officeart/2008/layout/CaptionedPictures"/>
    <dgm:cxn modelId="{057D8089-3037-CE48-934B-77B51AFCAD09}" srcId="{96371D6C-55D8-F941-8381-A97DC55F4910}" destId="{00CC251A-44F6-CB46-BAD3-39F4E8EDE2CB}" srcOrd="1" destOrd="0" parTransId="{81CE2204-F234-C445-84EE-4FFF4D1176D3}" sibTransId="{2AC69640-4BAC-8C46-B57A-EBBA3B60356D}"/>
    <dgm:cxn modelId="{3EB18387-FC94-7B4D-A3EA-C1742765419C}" type="presOf" srcId="{9765351C-F690-3C43-82F2-3BD475C3F6E2}" destId="{7BA1F875-7920-1C40-A590-88CBFC81EA68}" srcOrd="0" destOrd="0" presId="urn:microsoft.com/office/officeart/2008/layout/CaptionedPictures"/>
    <dgm:cxn modelId="{F4043F6A-8CE9-674A-8BF6-886D2BFFFE4B}" type="presParOf" srcId="{4AE0A8BD-4DDD-A546-A096-192EF0533C6C}" destId="{A8D41E84-061D-5448-B0D4-E86A27539548}" srcOrd="0" destOrd="0" presId="urn:microsoft.com/office/officeart/2008/layout/CaptionedPictures"/>
    <dgm:cxn modelId="{921DDC2F-20E5-B54C-96F1-E48579ABCC7F}" type="presParOf" srcId="{A8D41E84-061D-5448-B0D4-E86A27539548}" destId="{2EF5F214-F8FD-5F48-9034-622F229769F5}" srcOrd="0" destOrd="0" presId="urn:microsoft.com/office/officeart/2008/layout/CaptionedPictures"/>
    <dgm:cxn modelId="{792F4432-8D9A-ED46-B165-4D69022D5FAE}" type="presParOf" srcId="{A8D41E84-061D-5448-B0D4-E86A27539548}" destId="{454931DC-C2A5-0A45-9555-7E365F1615DB}" srcOrd="1" destOrd="0" presId="urn:microsoft.com/office/officeart/2008/layout/CaptionedPictures"/>
    <dgm:cxn modelId="{7A63E1DB-FBCC-4D4E-B3B8-2F372088D5D1}" type="presParOf" srcId="{A8D41E84-061D-5448-B0D4-E86A27539548}" destId="{28C788FB-689A-0143-8EC6-5EB04896F69B}" srcOrd="2" destOrd="0" presId="urn:microsoft.com/office/officeart/2008/layout/CaptionedPictures"/>
    <dgm:cxn modelId="{411FB46D-AB59-2643-B36D-607636A5DC3B}" type="presParOf" srcId="{28C788FB-689A-0143-8EC6-5EB04896F69B}" destId="{00887394-931A-5244-8A93-207E50A92041}" srcOrd="0" destOrd="0" presId="urn:microsoft.com/office/officeart/2008/layout/CaptionedPictures"/>
    <dgm:cxn modelId="{F1E60CE2-7A05-3544-A674-487DF3354EA6}" type="presParOf" srcId="{28C788FB-689A-0143-8EC6-5EB04896F69B}" destId="{7BA1F875-7920-1C40-A590-88CBFC81EA68}" srcOrd="1" destOrd="0" presId="urn:microsoft.com/office/officeart/2008/layout/CaptionedPictures"/>
    <dgm:cxn modelId="{0E223B4F-BC73-8A42-B582-84CE6904F855}" type="presParOf" srcId="{4AE0A8BD-4DDD-A546-A096-192EF0533C6C}" destId="{D896000D-1685-5743-98A0-35425CDE300F}" srcOrd="1" destOrd="0" presId="urn:microsoft.com/office/officeart/2008/layout/CaptionedPictures"/>
    <dgm:cxn modelId="{476003E0-088A-1F4E-9A11-6A97FF712250}" type="presParOf" srcId="{4AE0A8BD-4DDD-A546-A096-192EF0533C6C}" destId="{C0249805-1212-4D4E-B0FD-BC67711DDBB7}" srcOrd="2" destOrd="0" presId="urn:microsoft.com/office/officeart/2008/layout/CaptionedPictures"/>
    <dgm:cxn modelId="{B46E1683-5D03-2E4B-A5D9-7858C246B52A}" type="presParOf" srcId="{C0249805-1212-4D4E-B0FD-BC67711DDBB7}" destId="{EE778B82-1F64-774A-9C46-4654EDC295E0}" srcOrd="0" destOrd="0" presId="urn:microsoft.com/office/officeart/2008/layout/CaptionedPictures"/>
    <dgm:cxn modelId="{FFF9BC36-CBE1-D74B-B204-E59D109FC5DA}" type="presParOf" srcId="{C0249805-1212-4D4E-B0FD-BC67711DDBB7}" destId="{62915EC2-97EC-E74D-ABA4-81313AFB1121}" srcOrd="1" destOrd="0" presId="urn:microsoft.com/office/officeart/2008/layout/CaptionedPictures"/>
    <dgm:cxn modelId="{9E8ABE3D-8D42-7649-A55B-74DD86607328}" type="presParOf" srcId="{C0249805-1212-4D4E-B0FD-BC67711DDBB7}" destId="{1C6E9DFC-F2CE-4D4C-A0AB-1B9B94ACABC7}" srcOrd="2" destOrd="0" presId="urn:microsoft.com/office/officeart/2008/layout/CaptionedPictures"/>
    <dgm:cxn modelId="{2AD3C19D-4FC4-264B-9B5C-1C8674455236}" type="presParOf" srcId="{1C6E9DFC-F2CE-4D4C-A0AB-1B9B94ACABC7}" destId="{F13838F1-5198-034F-B43D-0D742B6E0AA1}" srcOrd="0" destOrd="0" presId="urn:microsoft.com/office/officeart/2008/layout/CaptionedPictures"/>
    <dgm:cxn modelId="{93739FC2-E536-7F45-8A8E-4F025539B161}" type="presParOf" srcId="{1C6E9DFC-F2CE-4D4C-A0AB-1B9B94ACABC7}" destId="{7B9AC06C-CCB0-664D-8B5A-17A0F8BEB3D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ADEC-3546-2848-9E4D-5089D638D0B8}">
      <dsp:nvSpPr>
        <dsp:cNvPr id="0" name=""/>
        <dsp:cNvSpPr/>
      </dsp:nvSpPr>
      <dsp:spPr>
        <a:xfrm>
          <a:off x="1975848" y="0"/>
          <a:ext cx="7804873" cy="542702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F4E492-749F-354A-B32C-E3D89CEC9442}">
      <dsp:nvSpPr>
        <dsp:cNvPr id="0" name=""/>
        <dsp:cNvSpPr/>
      </dsp:nvSpPr>
      <dsp:spPr>
        <a:xfrm>
          <a:off x="3680341" y="515567"/>
          <a:ext cx="2116538" cy="2116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ORIENTACI</a:t>
          </a:r>
          <a:r>
            <a:rPr lang="es-ES" sz="2400" kern="1200" dirty="0" smtClean="0"/>
            <a:t>ÓN PARA EL</a:t>
          </a:r>
          <a:r>
            <a:rPr lang="es-ES" sz="2400" kern="1200" baseline="0" dirty="0" smtClean="0"/>
            <a:t> DESARROLLO PERSONAL Y SOCIAL</a:t>
          </a:r>
          <a:endParaRPr lang="es-ES_tradnl" sz="2400" kern="1200" dirty="0"/>
        </a:p>
      </dsp:txBody>
      <dsp:txXfrm>
        <a:off x="3783662" y="618888"/>
        <a:ext cx="1909896" cy="1909896"/>
      </dsp:txXfrm>
    </dsp:sp>
    <dsp:sp modelId="{8209ED00-C490-BB4B-9225-5F35DAF25891}">
      <dsp:nvSpPr>
        <dsp:cNvPr id="0" name=""/>
        <dsp:cNvSpPr/>
      </dsp:nvSpPr>
      <dsp:spPr>
        <a:xfrm>
          <a:off x="5959690" y="515567"/>
          <a:ext cx="2116538" cy="2116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PR</a:t>
          </a:r>
          <a:r>
            <a:rPr lang="es-ES" sz="2400" kern="1200" dirty="0" smtClean="0"/>
            <a:t>ÁCTICAS</a:t>
          </a:r>
          <a:r>
            <a:rPr lang="es-ES" sz="2400" kern="1200" baseline="0" dirty="0" smtClean="0"/>
            <a:t> DE VIDA SALUDABLE</a:t>
          </a:r>
          <a:endParaRPr lang="es-ES_tradnl" sz="2400" kern="1200" dirty="0"/>
        </a:p>
      </dsp:txBody>
      <dsp:txXfrm>
        <a:off x="6063011" y="618888"/>
        <a:ext cx="1909896" cy="1909896"/>
      </dsp:txXfrm>
    </dsp:sp>
    <dsp:sp modelId="{456A23E3-ABE8-1D49-8CCE-7E03E4C8D5AE}">
      <dsp:nvSpPr>
        <dsp:cNvPr id="0" name=""/>
        <dsp:cNvSpPr/>
      </dsp:nvSpPr>
      <dsp:spPr>
        <a:xfrm>
          <a:off x="3680341" y="2794916"/>
          <a:ext cx="2116538" cy="2116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ORIENTACI</a:t>
          </a:r>
          <a:r>
            <a:rPr lang="es-ES" sz="2400" kern="1200" dirty="0" smtClean="0"/>
            <a:t>ÓN ESCOLAR</a:t>
          </a:r>
          <a:endParaRPr lang="es-ES_tradnl" sz="2400" kern="1200" dirty="0"/>
        </a:p>
      </dsp:txBody>
      <dsp:txXfrm>
        <a:off x="3783662" y="2898237"/>
        <a:ext cx="1909896" cy="1909896"/>
      </dsp:txXfrm>
    </dsp:sp>
    <dsp:sp modelId="{A2707E45-739D-264F-A08A-AD83563F4EA5}">
      <dsp:nvSpPr>
        <dsp:cNvPr id="0" name=""/>
        <dsp:cNvSpPr/>
      </dsp:nvSpPr>
      <dsp:spPr>
        <a:xfrm>
          <a:off x="5959690" y="2794916"/>
          <a:ext cx="2116538" cy="2116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ORIENTACI</a:t>
          </a:r>
          <a:r>
            <a:rPr lang="es-ES" sz="2400" kern="1200" dirty="0" smtClean="0"/>
            <a:t>ÓN VOCACIONAL</a:t>
          </a:r>
          <a:endParaRPr lang="es-ES_tradnl" sz="2400" kern="1200" dirty="0"/>
        </a:p>
      </dsp:txBody>
      <dsp:txXfrm>
        <a:off x="6063011" y="2898237"/>
        <a:ext cx="1909896" cy="190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BD64-83B8-3F43-A12C-6C40E7361FAD}">
      <dsp:nvSpPr>
        <dsp:cNvPr id="0" name=""/>
        <dsp:cNvSpPr/>
      </dsp:nvSpPr>
      <dsp:spPr>
        <a:xfrm rot="10800000">
          <a:off x="2240280" y="440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07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SEGUIMIENTO</a:t>
          </a:r>
          <a:r>
            <a:rPr lang="es-ES_tradnl" sz="2200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ACAD</a:t>
          </a:r>
          <a:r>
            <a:rPr lang="es-ES" sz="2200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ÉMICO</a:t>
          </a:r>
          <a:r>
            <a:rPr lang="es-ES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s-ES_tradnl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4259" y="440"/>
        <a:ext cx="7781040" cy="895915"/>
      </dsp:txXfrm>
    </dsp:sp>
    <dsp:sp modelId="{EB5429CC-41C0-E64A-AB37-6492E4C3D670}">
      <dsp:nvSpPr>
        <dsp:cNvPr id="0" name=""/>
        <dsp:cNvSpPr/>
      </dsp:nvSpPr>
      <dsp:spPr>
        <a:xfrm>
          <a:off x="1792323" y="440"/>
          <a:ext cx="895915" cy="8959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B9909C-4B17-4747-BC40-F944A89DB783}">
      <dsp:nvSpPr>
        <dsp:cNvPr id="0" name=""/>
        <dsp:cNvSpPr/>
      </dsp:nvSpPr>
      <dsp:spPr>
        <a:xfrm rot="10800000">
          <a:off x="2240280" y="1163793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07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</a:t>
          </a:r>
          <a:r>
            <a:rPr lang="es-ES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ÍNCULO </a:t>
          </a:r>
          <a:r>
            <a:rPr lang="es-ES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ENTRE DOCENTES Y PADRES DE FAMILIA</a:t>
          </a:r>
          <a:endParaRPr lang="es-ES_tradnl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4259" y="1163793"/>
        <a:ext cx="7781040" cy="895915"/>
      </dsp:txXfrm>
    </dsp:sp>
    <dsp:sp modelId="{F9661F79-733C-404A-BED9-029429AB8779}">
      <dsp:nvSpPr>
        <dsp:cNvPr id="0" name=""/>
        <dsp:cNvSpPr/>
      </dsp:nvSpPr>
      <dsp:spPr>
        <a:xfrm>
          <a:off x="1792323" y="1163793"/>
          <a:ext cx="895915" cy="8959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1DF29E-BF07-4A49-98ED-EB2FB8D4D80D}">
      <dsp:nvSpPr>
        <dsp:cNvPr id="0" name=""/>
        <dsp:cNvSpPr/>
      </dsp:nvSpPr>
      <dsp:spPr>
        <a:xfrm rot="10800000">
          <a:off x="2240280" y="2327146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074" tIns="83820" rIns="156464" bIns="83820" numCol="1" spcCol="1270" anchor="ctr" anchorCtr="0">
          <a:noAutofit/>
        </a:bodyPr>
        <a:lstStyle/>
        <a:p>
          <a:pPr marL="171450" marR="0" lvl="1" indent="-17145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ES_tradnl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ATENCI</a:t>
          </a:r>
          <a:r>
            <a:rPr lang="es-ES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ÓN INDIVIDUALIZADA A ALUMNOS, PADRES DE FAMILIA /TUTORES </a:t>
          </a:r>
          <a:endParaRPr lang="es-ES_tradnl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4259" y="2327146"/>
        <a:ext cx="7781040" cy="895915"/>
      </dsp:txXfrm>
    </dsp:sp>
    <dsp:sp modelId="{03D7B91E-E1BB-1B4B-9BD7-CBABAD5EBDB3}">
      <dsp:nvSpPr>
        <dsp:cNvPr id="0" name=""/>
        <dsp:cNvSpPr/>
      </dsp:nvSpPr>
      <dsp:spPr>
        <a:xfrm>
          <a:off x="1792323" y="2327146"/>
          <a:ext cx="895915" cy="8959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35E2BA-093C-5E4E-A7D5-1F16BAFF58FE}">
      <dsp:nvSpPr>
        <dsp:cNvPr id="0" name=""/>
        <dsp:cNvSpPr/>
      </dsp:nvSpPr>
      <dsp:spPr>
        <a:xfrm rot="10800000">
          <a:off x="2240280" y="3490499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07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IMPLEMETACI</a:t>
          </a:r>
          <a:r>
            <a:rPr lang="es-ES" sz="2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ÓN DE PLÁTICAS Y TALLERES EN</a:t>
          </a:r>
          <a:r>
            <a:rPr lang="es-ES" sz="2200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TEMAS DE PREVENCIÓN DE CONDUCTAS DE RIESGO</a:t>
          </a:r>
          <a:endParaRPr lang="es-ES_tradnl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4259" y="3490499"/>
        <a:ext cx="7781040" cy="895915"/>
      </dsp:txXfrm>
    </dsp:sp>
    <dsp:sp modelId="{5076EE11-F6A9-F54B-AE56-064F478D7B8B}">
      <dsp:nvSpPr>
        <dsp:cNvPr id="0" name=""/>
        <dsp:cNvSpPr/>
      </dsp:nvSpPr>
      <dsp:spPr>
        <a:xfrm>
          <a:off x="1792323" y="3490499"/>
          <a:ext cx="895915" cy="8959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9AA7E1-0B37-4A36-BFF0-087DBE2C91E6}">
      <dsp:nvSpPr>
        <dsp:cNvPr id="0" name=""/>
        <dsp:cNvSpPr/>
      </dsp:nvSpPr>
      <dsp:spPr>
        <a:xfrm rot="10800000">
          <a:off x="2240280" y="4653851"/>
          <a:ext cx="8005019" cy="895915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07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PREVENIR, IDENTIFICAR, ATENDER O REFERIR A ESTUDIANTES EN SITUACIONES DE RIESGO PERSONAL O SOCIAL</a:t>
          </a:r>
          <a:endParaRPr lang="es-ES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4259" y="4653851"/>
        <a:ext cx="7781040" cy="895915"/>
      </dsp:txXfrm>
    </dsp:sp>
    <dsp:sp modelId="{A3EB0434-392B-4DCA-AA4F-2912A08CB4F2}">
      <dsp:nvSpPr>
        <dsp:cNvPr id="0" name=""/>
        <dsp:cNvSpPr/>
      </dsp:nvSpPr>
      <dsp:spPr>
        <a:xfrm>
          <a:off x="1792323" y="4653851"/>
          <a:ext cx="895915" cy="89591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BD64-83B8-3F43-A12C-6C40E7361FAD}">
      <dsp:nvSpPr>
        <dsp:cNvPr id="0" name=""/>
        <dsp:cNvSpPr/>
      </dsp:nvSpPr>
      <dsp:spPr>
        <a:xfrm rot="10800000">
          <a:off x="2328769" y="1438"/>
          <a:ext cx="8047135" cy="12074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44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CANALIZACIÓN DE CASOS ESPECIALES</a:t>
          </a:r>
          <a:endParaRPr lang="es-ES_tradnl" sz="3300" kern="1200" dirty="0"/>
        </a:p>
      </dsp:txBody>
      <dsp:txXfrm rot="10800000">
        <a:off x="2630628" y="1438"/>
        <a:ext cx="7745276" cy="1207436"/>
      </dsp:txXfrm>
    </dsp:sp>
    <dsp:sp modelId="{EB5429CC-41C0-E64A-AB37-6492E4C3D670}">
      <dsp:nvSpPr>
        <dsp:cNvPr id="0" name=""/>
        <dsp:cNvSpPr/>
      </dsp:nvSpPr>
      <dsp:spPr>
        <a:xfrm>
          <a:off x="1725050" y="1438"/>
          <a:ext cx="1207436" cy="12074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B9909C-4B17-4747-BC40-F944A89DB783}">
      <dsp:nvSpPr>
        <dsp:cNvPr id="0" name=""/>
        <dsp:cNvSpPr/>
      </dsp:nvSpPr>
      <dsp:spPr>
        <a:xfrm rot="10800000">
          <a:off x="2328769" y="1569303"/>
          <a:ext cx="8047135" cy="12074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44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REUNIONES</a:t>
          </a:r>
          <a:r>
            <a:rPr lang="es-ES" sz="3300" kern="1200" baseline="0" dirty="0" smtClean="0"/>
            <a:t> GRUPALES CON PADRES DE FAMILIA</a:t>
          </a:r>
          <a:endParaRPr lang="es-ES_tradnl" sz="3300" kern="1200" dirty="0"/>
        </a:p>
      </dsp:txBody>
      <dsp:txXfrm rot="10800000">
        <a:off x="2630628" y="1569303"/>
        <a:ext cx="7745276" cy="1207436"/>
      </dsp:txXfrm>
    </dsp:sp>
    <dsp:sp modelId="{F9661F79-733C-404A-BED9-029429AB8779}">
      <dsp:nvSpPr>
        <dsp:cNvPr id="0" name=""/>
        <dsp:cNvSpPr/>
      </dsp:nvSpPr>
      <dsp:spPr>
        <a:xfrm>
          <a:off x="1725050" y="1569303"/>
          <a:ext cx="1207436" cy="12074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1DF29E-BF07-4A49-98ED-EB2FB8D4D80D}">
      <dsp:nvSpPr>
        <dsp:cNvPr id="0" name=""/>
        <dsp:cNvSpPr/>
      </dsp:nvSpPr>
      <dsp:spPr>
        <a:xfrm rot="10800000">
          <a:off x="2328769" y="3137169"/>
          <a:ext cx="8047135" cy="12074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446" tIns="125730" rIns="234696" bIns="125730" numCol="1" spcCol="1270" anchor="ctr" anchorCtr="0">
          <a:noAutofit/>
        </a:bodyPr>
        <a:lstStyle/>
        <a:p>
          <a:pPr marL="171450" marR="0" lvl="1" indent="-17145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ES" sz="3300" kern="1200" dirty="0" smtClean="0"/>
            <a:t>PROGRAMA DE ESCUELA</a:t>
          </a:r>
          <a:r>
            <a:rPr lang="es-ES" sz="3300" kern="1200" baseline="0" dirty="0" smtClean="0"/>
            <a:t> PARA PADRES</a:t>
          </a:r>
          <a:endParaRPr lang="es-ES_tradnl" sz="3300" kern="1200" dirty="0"/>
        </a:p>
      </dsp:txBody>
      <dsp:txXfrm rot="10800000">
        <a:off x="2630628" y="3137169"/>
        <a:ext cx="7745276" cy="1207436"/>
      </dsp:txXfrm>
    </dsp:sp>
    <dsp:sp modelId="{03D7B91E-E1BB-1B4B-9BD7-CBABAD5EBDB3}">
      <dsp:nvSpPr>
        <dsp:cNvPr id="0" name=""/>
        <dsp:cNvSpPr/>
      </dsp:nvSpPr>
      <dsp:spPr>
        <a:xfrm>
          <a:off x="1725050" y="3137169"/>
          <a:ext cx="1207436" cy="12074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35E2BA-093C-5E4E-A7D5-1F16BAFF58FE}">
      <dsp:nvSpPr>
        <dsp:cNvPr id="0" name=""/>
        <dsp:cNvSpPr/>
      </dsp:nvSpPr>
      <dsp:spPr>
        <a:xfrm rot="10800000">
          <a:off x="2328769" y="4705034"/>
          <a:ext cx="8047135" cy="12074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44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MEDIACIÓN Y RESOLUCIÓN DE CONFLICTOS ENTRE PARES</a:t>
          </a:r>
          <a:endParaRPr lang="es-ES_tradnl" sz="3300" kern="1200" dirty="0"/>
        </a:p>
      </dsp:txBody>
      <dsp:txXfrm rot="10800000">
        <a:off x="2630628" y="4705034"/>
        <a:ext cx="7745276" cy="1207436"/>
      </dsp:txXfrm>
    </dsp:sp>
    <dsp:sp modelId="{5076EE11-F6A9-F54B-AE56-064F478D7B8B}">
      <dsp:nvSpPr>
        <dsp:cNvPr id="0" name=""/>
        <dsp:cNvSpPr/>
      </dsp:nvSpPr>
      <dsp:spPr>
        <a:xfrm>
          <a:off x="1725050" y="4705034"/>
          <a:ext cx="1207436" cy="12074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5F214-F8FD-5F48-9034-622F229769F5}">
      <dsp:nvSpPr>
        <dsp:cNvPr id="0" name=""/>
        <dsp:cNvSpPr/>
      </dsp:nvSpPr>
      <dsp:spPr>
        <a:xfrm>
          <a:off x="540327" y="0"/>
          <a:ext cx="4461559" cy="524889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931DC-C2A5-0A45-9555-7E365F1615DB}">
      <dsp:nvSpPr>
        <dsp:cNvPr id="0" name=""/>
        <dsp:cNvSpPr/>
      </dsp:nvSpPr>
      <dsp:spPr>
        <a:xfrm>
          <a:off x="763405" y="209955"/>
          <a:ext cx="4015403" cy="341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87394-931A-5244-8A93-207E50A92041}">
      <dsp:nvSpPr>
        <dsp:cNvPr id="0" name=""/>
        <dsp:cNvSpPr/>
      </dsp:nvSpPr>
      <dsp:spPr>
        <a:xfrm>
          <a:off x="763405" y="4146668"/>
          <a:ext cx="4015403" cy="892269"/>
        </a:xfrm>
        <a:prstGeom prst="rect">
          <a:avLst/>
        </a:prstGeom>
        <a:gradFill rotWithShape="0">
          <a:gsLst>
            <a:gs pos="0">
              <a:srgbClr val="A53010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A53010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Atenci</a:t>
          </a:r>
          <a:r>
            <a:rPr lang="es-ES" sz="2400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ón</a:t>
          </a:r>
          <a:r>
            <a:rPr lang="es-ES_tradnl" sz="2400" kern="1200" baseline="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7 a 11 horas </a:t>
          </a:r>
          <a:endParaRPr lang="es-ES_tradnl" sz="2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63405" y="4146668"/>
        <a:ext cx="4015403" cy="892269"/>
      </dsp:txXfrm>
    </dsp:sp>
    <dsp:sp modelId="{7BA1F875-7920-1C40-A590-88CBFC81EA68}">
      <dsp:nvSpPr>
        <dsp:cNvPr id="0" name=""/>
        <dsp:cNvSpPr/>
      </dsp:nvSpPr>
      <dsp:spPr>
        <a:xfrm>
          <a:off x="763405" y="3621736"/>
          <a:ext cx="4015403" cy="52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Lic. </a:t>
          </a:r>
          <a:r>
            <a:rPr lang="es-ES_tradnl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Darinka</a:t>
          </a:r>
          <a:r>
            <a:rPr lang="es-ES_trad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L</a:t>
          </a:r>
          <a:r>
            <a:rPr lang="es-E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ópez</a:t>
          </a: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Laving</a:t>
          </a:r>
          <a:endParaRPr lang="es-ES_tradnl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63405" y="3621736"/>
        <a:ext cx="4015403" cy="524931"/>
      </dsp:txXfrm>
    </dsp:sp>
    <dsp:sp modelId="{EE778B82-1F64-774A-9C46-4654EDC295E0}">
      <dsp:nvSpPr>
        <dsp:cNvPr id="0" name=""/>
        <dsp:cNvSpPr/>
      </dsp:nvSpPr>
      <dsp:spPr>
        <a:xfrm>
          <a:off x="6113417" y="0"/>
          <a:ext cx="4461559" cy="524889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15EC2-97EC-E74D-ABA4-81313AFB1121}">
      <dsp:nvSpPr>
        <dsp:cNvPr id="0" name=""/>
        <dsp:cNvSpPr/>
      </dsp:nvSpPr>
      <dsp:spPr>
        <a:xfrm>
          <a:off x="6336495" y="209955"/>
          <a:ext cx="4015403" cy="341178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3838F1-5198-034F-B43D-0D742B6E0AA1}">
      <dsp:nvSpPr>
        <dsp:cNvPr id="0" name=""/>
        <dsp:cNvSpPr/>
      </dsp:nvSpPr>
      <dsp:spPr>
        <a:xfrm>
          <a:off x="6336495" y="4146668"/>
          <a:ext cx="4015403" cy="892269"/>
        </a:xfrm>
        <a:prstGeom prst="rect">
          <a:avLst/>
        </a:prstGeom>
        <a:gradFill rotWithShape="0">
          <a:gsLst>
            <a:gs pos="0">
              <a:srgbClr val="A53010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A53010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Atenci</a:t>
          </a:r>
          <a:r>
            <a:rPr lang="es-ES" sz="2400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ón</a:t>
          </a:r>
          <a:r>
            <a:rPr lang="es-ES" sz="2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10 a 14 horas</a:t>
          </a:r>
          <a:endParaRPr lang="es-ES_tradnl" sz="2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336495" y="4146668"/>
        <a:ext cx="4015403" cy="892269"/>
      </dsp:txXfrm>
    </dsp:sp>
    <dsp:sp modelId="{7B9AC06C-CCB0-664D-8B5A-17A0F8BEB3DE}">
      <dsp:nvSpPr>
        <dsp:cNvPr id="0" name=""/>
        <dsp:cNvSpPr/>
      </dsp:nvSpPr>
      <dsp:spPr>
        <a:xfrm>
          <a:off x="6336495" y="3621736"/>
          <a:ext cx="4015403" cy="52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Lic. Silvia P</a:t>
          </a:r>
          <a:r>
            <a:rPr lang="es-E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érez</a:t>
          </a: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Ávlaos</a:t>
          </a: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s-ES_trad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endParaRPr lang="es-ES_tradnl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336495" y="3621736"/>
        <a:ext cx="4015403" cy="524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5F214-F8FD-5F48-9034-622F229769F5}">
      <dsp:nvSpPr>
        <dsp:cNvPr id="0" name=""/>
        <dsp:cNvSpPr/>
      </dsp:nvSpPr>
      <dsp:spPr>
        <a:xfrm>
          <a:off x="558734" y="0"/>
          <a:ext cx="4411089" cy="51895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931DC-C2A5-0A45-9555-7E365F1615DB}">
      <dsp:nvSpPr>
        <dsp:cNvPr id="0" name=""/>
        <dsp:cNvSpPr/>
      </dsp:nvSpPr>
      <dsp:spPr>
        <a:xfrm>
          <a:off x="779288" y="207580"/>
          <a:ext cx="3969980" cy="3373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87394-931A-5244-8A93-207E50A92041}">
      <dsp:nvSpPr>
        <dsp:cNvPr id="0" name=""/>
        <dsp:cNvSpPr/>
      </dsp:nvSpPr>
      <dsp:spPr>
        <a:xfrm>
          <a:off x="779288" y="4099759"/>
          <a:ext cx="3969980" cy="882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/>
            <a:t>Atenci</a:t>
          </a:r>
          <a:r>
            <a:rPr lang="es-ES" sz="2400" kern="1200" dirty="0" err="1" smtClean="0"/>
            <a:t>ón</a:t>
          </a:r>
          <a:r>
            <a:rPr lang="es-ES_tradnl" sz="2400" kern="1200" baseline="0" dirty="0" smtClean="0"/>
            <a:t> de 14 a 18 horas </a:t>
          </a:r>
          <a:endParaRPr lang="es-ES_tradnl" sz="2400" kern="1200" dirty="0"/>
        </a:p>
      </dsp:txBody>
      <dsp:txXfrm>
        <a:off x="779288" y="4099759"/>
        <a:ext cx="3969980" cy="882176"/>
      </dsp:txXfrm>
    </dsp:sp>
    <dsp:sp modelId="{7BA1F875-7920-1C40-A590-88CBFC81EA68}">
      <dsp:nvSpPr>
        <dsp:cNvPr id="0" name=""/>
        <dsp:cNvSpPr/>
      </dsp:nvSpPr>
      <dsp:spPr>
        <a:xfrm>
          <a:off x="779288" y="3580766"/>
          <a:ext cx="3969980" cy="51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Lic. </a:t>
          </a:r>
          <a:r>
            <a:rPr lang="es-ES" sz="2400" kern="1200" dirty="0" err="1" smtClean="0"/>
            <a:t>Nallely</a:t>
          </a:r>
          <a:r>
            <a:rPr lang="es-ES" sz="2400" kern="1200" baseline="0" dirty="0" smtClean="0"/>
            <a:t> Julieta Díaz Estrada</a:t>
          </a:r>
          <a:endParaRPr lang="es-ES_tradnl" sz="2400" kern="1200" dirty="0"/>
        </a:p>
      </dsp:txBody>
      <dsp:txXfrm>
        <a:off x="779288" y="3580766"/>
        <a:ext cx="3969980" cy="518993"/>
      </dsp:txXfrm>
    </dsp:sp>
    <dsp:sp modelId="{EE778B82-1F64-774A-9C46-4654EDC295E0}">
      <dsp:nvSpPr>
        <dsp:cNvPr id="0" name=""/>
        <dsp:cNvSpPr/>
      </dsp:nvSpPr>
      <dsp:spPr>
        <a:xfrm>
          <a:off x="6074229" y="0"/>
          <a:ext cx="4411089" cy="51895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15EC2-97EC-E74D-ABA4-81313AFB1121}">
      <dsp:nvSpPr>
        <dsp:cNvPr id="0" name=""/>
        <dsp:cNvSpPr/>
      </dsp:nvSpPr>
      <dsp:spPr>
        <a:xfrm>
          <a:off x="6272154" y="151046"/>
          <a:ext cx="3969980" cy="33731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3838F1-5198-034F-B43D-0D742B6E0AA1}">
      <dsp:nvSpPr>
        <dsp:cNvPr id="0" name=""/>
        <dsp:cNvSpPr/>
      </dsp:nvSpPr>
      <dsp:spPr>
        <a:xfrm>
          <a:off x="6294783" y="4099759"/>
          <a:ext cx="3969980" cy="882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/>
            <a:t>Atenci</a:t>
          </a:r>
          <a:r>
            <a:rPr lang="es-ES" sz="2400" kern="1200" dirty="0" err="1" smtClean="0"/>
            <a:t>ón</a:t>
          </a:r>
          <a:r>
            <a:rPr lang="es-ES" sz="2400" kern="1200" dirty="0" smtClean="0"/>
            <a:t> </a:t>
          </a:r>
          <a:r>
            <a:rPr lang="es-ES" sz="2400" kern="1200" smtClean="0"/>
            <a:t>de 16 a 20:10 </a:t>
          </a:r>
          <a:r>
            <a:rPr lang="es-ES" sz="2400" kern="1200" dirty="0" smtClean="0"/>
            <a:t>horas</a:t>
          </a:r>
          <a:endParaRPr lang="es-ES_tradnl" sz="2400" kern="1200" dirty="0"/>
        </a:p>
      </dsp:txBody>
      <dsp:txXfrm>
        <a:off x="6294783" y="4099759"/>
        <a:ext cx="3969980" cy="882176"/>
      </dsp:txXfrm>
    </dsp:sp>
    <dsp:sp modelId="{7B9AC06C-CCB0-664D-8B5A-17A0F8BEB3DE}">
      <dsp:nvSpPr>
        <dsp:cNvPr id="0" name=""/>
        <dsp:cNvSpPr/>
      </dsp:nvSpPr>
      <dsp:spPr>
        <a:xfrm>
          <a:off x="6294783" y="3580766"/>
          <a:ext cx="3969980" cy="51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Lic. Daniel</a:t>
          </a:r>
          <a:r>
            <a:rPr lang="es-ES_tradnl" sz="2400" kern="1200" baseline="0" dirty="0" smtClean="0"/>
            <a:t> Mendoza Pacheco</a:t>
          </a:r>
          <a:r>
            <a:rPr lang="es-ES_tradnl" sz="2400" kern="1200" dirty="0" smtClean="0"/>
            <a:t> </a:t>
          </a:r>
          <a:endParaRPr lang="es-ES_tradnl" sz="2400" kern="1200" dirty="0"/>
        </a:p>
      </dsp:txBody>
      <dsp:txXfrm>
        <a:off x="6294783" y="3580766"/>
        <a:ext cx="3969980" cy="51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3BAD0-2403-4857-B4E5-BCE82A366418}" type="datetimeFigureOut">
              <a:rPr lang="es-MX" smtClean="0"/>
              <a:t>28/02/2022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199B-41F4-4B10-A354-2E959F66B8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0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199B-41F4-4B10-A354-2E959F66B8B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3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199B-41F4-4B10-A354-2E959F66B8B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73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86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8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93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6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4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2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683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510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3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877B-27B2-F04C-AA80-879B4A648107}" type="datetimeFigureOut">
              <a:rPr lang="es-ES_tradnl" smtClean="0"/>
              <a:t>28/02/2022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079C-9A56-1344-8BB6-75CC6CB5B1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55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mailto:lold.acad.015@df.conalep.edu.mx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hyperlink" Target="mailto:mepd.acad.015@df.conalep.edu.mx" TargetMode="External"/><Relationship Id="rId4" Type="http://schemas.openxmlformats.org/officeDocument/2006/relationships/hyperlink" Target="mailto:dien.acad.015@df.conalep.edu.m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39540"/>
            <a:ext cx="9144000" cy="2387600"/>
          </a:xfrm>
        </p:spPr>
        <p:txBody>
          <a:bodyPr>
            <a:normAutofit/>
          </a:bodyPr>
          <a:lstStyle/>
          <a:p>
            <a:r>
              <a:rPr lang="es-ES" dirty="0" smtClean="0"/>
              <a:t>ORIENTACIÓN EDUCATIVA </a:t>
            </a:r>
            <a:br>
              <a:rPr lang="es-ES" dirty="0" smtClean="0"/>
            </a:br>
            <a:r>
              <a:rPr lang="es-ES" dirty="0" smtClean="0"/>
              <a:t>Plantel Venustiano Carranza I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1496" y="4587690"/>
            <a:ext cx="9068790" cy="1655762"/>
          </a:xfrm>
        </p:spPr>
        <p:txBody>
          <a:bodyPr>
            <a:normAutofit/>
          </a:bodyPr>
          <a:lstStyle/>
          <a:p>
            <a:endParaRPr lang="es-MX" b="1" dirty="0" smtClean="0"/>
          </a:p>
          <a:p>
            <a:r>
              <a:rPr lang="es-MX" b="1" dirty="0" smtClean="0"/>
              <a:t>“</a:t>
            </a:r>
            <a:r>
              <a:rPr lang="es-MX" b="1" dirty="0"/>
              <a:t>Educación técnica para la equidad y el bienestar”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3" y="235069"/>
            <a:ext cx="3989070" cy="687705"/>
          </a:xfrm>
          <a:prstGeom prst="rect">
            <a:avLst/>
          </a:prstGeom>
        </p:spPr>
      </p:pic>
      <p:sp>
        <p:nvSpPr>
          <p:cNvPr id="7" name="Cuadro de texto 1"/>
          <p:cNvSpPr txBox="1"/>
          <p:nvPr/>
        </p:nvSpPr>
        <p:spPr>
          <a:xfrm>
            <a:off x="8658286" y="290862"/>
            <a:ext cx="3228769" cy="1146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1100" b="1" dirty="0">
                <a:effectLst/>
                <a:latin typeface="Montserrat" charset="0"/>
                <a:ea typeface="Calibri" charset="0"/>
                <a:cs typeface="Times New Roman" charset="0"/>
              </a:rPr>
              <a:t>                                       015 Venustiano Carranza I 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1100" dirty="0">
                <a:effectLst/>
                <a:latin typeface="Montserrat" charset="0"/>
                <a:ea typeface="Calibri" charset="0"/>
                <a:cs typeface="Times New Roman" charset="0"/>
              </a:rPr>
              <a:t>Coordinación Ejecutiva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1000" dirty="0">
                <a:effectLst/>
                <a:latin typeface="Montserrat Light" charset="0"/>
                <a:ea typeface="Calibri" charset="0"/>
                <a:cs typeface="Times New Roman" charset="0"/>
              </a:rPr>
              <a:t>Servicios Escolares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1000" dirty="0">
                <a:effectLst/>
                <a:latin typeface="Montserrat Light" charset="0"/>
                <a:ea typeface="Calibri" charset="0"/>
                <a:cs typeface="Times New Roman" charset="0"/>
              </a:rPr>
              <a:t>Orientación </a:t>
            </a:r>
            <a:r>
              <a:rPr lang="es-ES" sz="1000" dirty="0" smtClean="0">
                <a:effectLst/>
                <a:latin typeface="Montserrat Light" charset="0"/>
                <a:ea typeface="Calibri" charset="0"/>
                <a:cs typeface="Times New Roman" charset="0"/>
              </a:rPr>
              <a:t>Educativa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dirty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dirty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s-ES_tradnl" sz="11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7515" y="1638793"/>
            <a:ext cx="6970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/>
              <a:t>El </a:t>
            </a:r>
            <a:r>
              <a:rPr lang="es-ES" sz="2800" dirty="0" smtClean="0"/>
              <a:t>área de </a:t>
            </a:r>
            <a:r>
              <a:rPr lang="es-ES_tradnl" sz="2800" dirty="0" smtClean="0"/>
              <a:t>Orientación </a:t>
            </a:r>
            <a:r>
              <a:rPr lang="es-ES_tradnl" sz="2800" dirty="0"/>
              <a:t>Educativa </a:t>
            </a:r>
            <a:r>
              <a:rPr lang="es-ES_tradnl" sz="2800" dirty="0" smtClean="0"/>
              <a:t>tiene </a:t>
            </a:r>
            <a:r>
              <a:rPr lang="es-ES_tradnl" sz="2800" dirty="0"/>
              <a:t>como objetivo brindar apoyo y asesoramiento continuo </a:t>
            </a:r>
            <a:r>
              <a:rPr lang="es-ES_tradnl" sz="2800" dirty="0" smtClean="0"/>
              <a:t>a </a:t>
            </a:r>
            <a:r>
              <a:rPr lang="es-ES_tradnl" sz="2800" dirty="0"/>
              <a:t>los </a:t>
            </a:r>
            <a:r>
              <a:rPr lang="es-ES_tradnl" sz="2800" dirty="0" smtClean="0"/>
              <a:t>estudiantes, </a:t>
            </a:r>
            <a:r>
              <a:rPr lang="es-ES_tradnl" sz="2800" dirty="0" err="1" smtClean="0"/>
              <a:t>adem</a:t>
            </a:r>
            <a:r>
              <a:rPr lang="es-ES" sz="2800" dirty="0" err="1" smtClean="0"/>
              <a:t>ás</a:t>
            </a:r>
            <a:r>
              <a:rPr lang="es-ES" sz="2800" dirty="0" smtClean="0"/>
              <a:t>, </a:t>
            </a:r>
            <a:r>
              <a:rPr lang="es-ES_tradnl" sz="2800" dirty="0" smtClean="0"/>
              <a:t> </a:t>
            </a:r>
            <a:r>
              <a:rPr lang="es-ES_tradnl" sz="2800" dirty="0"/>
              <a:t>busca potenciar las cualidades cognoscitivas, psicomotrices y afectivas </a:t>
            </a:r>
            <a:r>
              <a:rPr lang="es-ES_tradnl" sz="2800" dirty="0" smtClean="0"/>
              <a:t>para </a:t>
            </a:r>
            <a:r>
              <a:rPr lang="es-ES_tradnl" sz="2800" dirty="0"/>
              <a:t>contribuir a su desarrollo integral y </a:t>
            </a:r>
            <a:r>
              <a:rPr lang="es-ES_tradnl" sz="2800" dirty="0" smtClean="0"/>
              <a:t>terminación </a:t>
            </a:r>
            <a:r>
              <a:rPr lang="es-ES_tradnl" sz="2800" dirty="0"/>
              <a:t>de estudios, mediante la </a:t>
            </a:r>
            <a:r>
              <a:rPr lang="es-ES_tradnl" sz="2800" dirty="0" smtClean="0"/>
              <a:t>aplicación </a:t>
            </a:r>
            <a:r>
              <a:rPr lang="es-ES_tradnl" sz="2800" dirty="0"/>
              <a:t>de diversas estrategias </a:t>
            </a:r>
            <a:r>
              <a:rPr lang="es-ES_tradnl" sz="2800" dirty="0" smtClean="0"/>
              <a:t>psicopedagógicas. </a:t>
            </a:r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19" y="1638793"/>
            <a:ext cx="3861408" cy="3776355"/>
          </a:xfrm>
          <a:prstGeom prst="rect">
            <a:avLst/>
          </a:prstGeom>
          <a:gradFill>
            <a:gsLst>
              <a:gs pos="7400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864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4" y="388877"/>
            <a:ext cx="10431483" cy="45427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Áreas de atención</a:t>
            </a:r>
            <a:endParaRPr lang="es-ES_tradnl" sz="36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5950170"/>
              </p:ext>
            </p:extLst>
          </p:nvPr>
        </p:nvGraphicFramePr>
        <p:xfrm>
          <a:off x="249382" y="1021278"/>
          <a:ext cx="11756571" cy="54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1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388" y="377002"/>
            <a:ext cx="10515600" cy="34739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Atención a la comunidad estudiantil Conalep </a:t>
            </a:r>
            <a:endParaRPr lang="es-ES_tradnl" sz="36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670455"/>
              </p:ext>
            </p:extLst>
          </p:nvPr>
        </p:nvGraphicFramePr>
        <p:xfrm>
          <a:off x="154377" y="926275"/>
          <a:ext cx="12037623" cy="55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577298"/>
              </p:ext>
            </p:extLst>
          </p:nvPr>
        </p:nvGraphicFramePr>
        <p:xfrm>
          <a:off x="0" y="486888"/>
          <a:ext cx="12100955" cy="591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4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242" y="296883"/>
            <a:ext cx="10515600" cy="51064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200" b="1" dirty="0" smtClean="0"/>
              <a:t>Orientadores Educativos y horarios de </a:t>
            </a:r>
            <a:r>
              <a:rPr lang="es-ES_tradnl" sz="3200" b="1" dirty="0" err="1" smtClean="0"/>
              <a:t>atenci</a:t>
            </a:r>
            <a:r>
              <a:rPr lang="es-ES" sz="3200" b="1" dirty="0" err="1" smtClean="0"/>
              <a:t>ón</a:t>
            </a:r>
            <a:r>
              <a:rPr lang="es-ES_tradnl" sz="3200" b="1" dirty="0" smtClean="0"/>
              <a:t> </a:t>
            </a:r>
            <a:endParaRPr lang="es-ES_tradnl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38853"/>
              </p:ext>
            </p:extLst>
          </p:nvPr>
        </p:nvGraphicFramePr>
        <p:xfrm>
          <a:off x="534389" y="1282535"/>
          <a:ext cx="11115305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03865" y="820870"/>
            <a:ext cx="347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TURNO MATUTINO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9646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2525" y="1092530"/>
            <a:ext cx="10699667" cy="520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3672388"/>
              </p:ext>
            </p:extLst>
          </p:nvPr>
        </p:nvGraphicFramePr>
        <p:xfrm>
          <a:off x="558139" y="1282535"/>
          <a:ext cx="11044053" cy="518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03865" y="712521"/>
            <a:ext cx="347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TURNO VESPERTINO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8925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74" y="2348364"/>
            <a:ext cx="1259939" cy="13894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4640" y="546266"/>
            <a:ext cx="53467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El </a:t>
            </a:r>
            <a:r>
              <a:rPr lang="es-ES" dirty="0" smtClean="0"/>
              <a:t>Equipo de Orientación Educativa te da la más cordial bienvenida al </a:t>
            </a:r>
            <a:r>
              <a:rPr lang="es-ES" dirty="0"/>
              <a:t>c</a:t>
            </a:r>
            <a:r>
              <a:rPr lang="es-ES" dirty="0" smtClean="0"/>
              <a:t>iclo escolar 2/21-22.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Te recordamos que también puedes ponerte en contacto vía correo institucional, a continuación te dejamos los siguientes datos: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Orientadores de turno matutino </a:t>
            </a:r>
          </a:p>
          <a:p>
            <a:pPr algn="just"/>
            <a:r>
              <a:rPr lang="es-ES" dirty="0" smtClean="0"/>
              <a:t>Lic. </a:t>
            </a:r>
            <a:r>
              <a:rPr lang="es-ES" dirty="0" err="1" smtClean="0"/>
              <a:t>Darinka</a:t>
            </a:r>
            <a:r>
              <a:rPr lang="es-ES" dirty="0" smtClean="0"/>
              <a:t> López </a:t>
            </a:r>
            <a:r>
              <a:rPr lang="es-ES" dirty="0" err="1" smtClean="0"/>
              <a:t>Laving</a:t>
            </a:r>
            <a:endParaRPr lang="es-ES" dirty="0" smtClean="0"/>
          </a:p>
          <a:p>
            <a:pPr algn="just"/>
            <a:r>
              <a:rPr lang="es-ES" dirty="0" smtClean="0">
                <a:hlinkClick r:id="rId3"/>
              </a:rPr>
              <a:t>lold.acad.015@df.conalep.edu.mx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Lic. Silvia Pérez Ávalos</a:t>
            </a:r>
          </a:p>
          <a:p>
            <a:pPr algn="just"/>
            <a:r>
              <a:rPr lang="es-ES" dirty="0"/>
              <a:t>peas.acad.015@df.conalep.edu.mx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Orientadores del turno vespertino</a:t>
            </a:r>
          </a:p>
          <a:p>
            <a:pPr algn="just"/>
            <a:r>
              <a:rPr lang="es-ES" dirty="0" smtClean="0"/>
              <a:t>Lic. </a:t>
            </a:r>
            <a:r>
              <a:rPr lang="es-ES" dirty="0" err="1" smtClean="0"/>
              <a:t>Nallely</a:t>
            </a:r>
            <a:r>
              <a:rPr lang="es-ES" dirty="0" smtClean="0"/>
              <a:t> Julieta Díaz Estrada</a:t>
            </a:r>
          </a:p>
          <a:p>
            <a:pPr algn="just"/>
            <a:r>
              <a:rPr lang="es-ES" dirty="0" smtClean="0">
                <a:hlinkClick r:id="rId4"/>
              </a:rPr>
              <a:t>dien.acad.015@df.conalep.edu.mx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Lic. Daniel Mendoza Pacheco</a:t>
            </a:r>
            <a:endParaRPr lang="es-ES" dirty="0"/>
          </a:p>
          <a:p>
            <a:pPr algn="just"/>
            <a:r>
              <a:rPr lang="es-ES" dirty="0" smtClean="0">
                <a:hlinkClick r:id="rId5"/>
              </a:rPr>
              <a:t>mepd.acad.015@df.conalep.edu.mx</a:t>
            </a:r>
            <a:endParaRPr lang="es-MX" dirty="0" smtClean="0"/>
          </a:p>
          <a:p>
            <a:pPr algn="just"/>
            <a:endParaRPr lang="es-ES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341423" y="3204681"/>
            <a:ext cx="5569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Tambi</a:t>
            </a:r>
            <a:r>
              <a:rPr lang="es-ES" dirty="0" err="1" smtClean="0"/>
              <a:t>én</a:t>
            </a:r>
            <a:r>
              <a:rPr lang="es-ES" dirty="0" smtClean="0"/>
              <a:t> puedes seguir las redes sociales oficiales del plantel: </a:t>
            </a:r>
          </a:p>
          <a:p>
            <a:endParaRPr lang="es-ES" dirty="0" smtClean="0"/>
          </a:p>
          <a:p>
            <a:r>
              <a:rPr lang="es-ES" dirty="0" smtClean="0"/>
              <a:t>Twitter @</a:t>
            </a:r>
            <a:r>
              <a:rPr lang="es-ES" dirty="0" err="1" smtClean="0"/>
              <a:t>VenusCUno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Facebook Venustiano Carranza 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10373" r="28035" b="13222"/>
          <a:stretch/>
        </p:blipFill>
        <p:spPr>
          <a:xfrm>
            <a:off x="9844644" y="3923460"/>
            <a:ext cx="617517" cy="5937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8847" r="17607" b="18271"/>
          <a:stretch/>
        </p:blipFill>
        <p:spPr>
          <a:xfrm>
            <a:off x="9844643" y="4642239"/>
            <a:ext cx="617517" cy="5937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2" y="534390"/>
            <a:ext cx="4038600" cy="2019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25154" y="6144120"/>
            <a:ext cx="3499338" cy="52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792308" y="5697415"/>
            <a:ext cx="285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Elaborado por Orientación Educativa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242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25154" y="6144120"/>
            <a:ext cx="3499338" cy="52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581" y="1252539"/>
            <a:ext cx="4852837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334</Words>
  <Application>Microsoft Office PowerPoint</Application>
  <PresentationFormat>Panorámica</PresentationFormat>
  <Paragraphs>62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Montserrat</vt:lpstr>
      <vt:lpstr>Montserrat Light</vt:lpstr>
      <vt:lpstr>Times New Roman</vt:lpstr>
      <vt:lpstr>Tema de Office</vt:lpstr>
      <vt:lpstr>ORIENTACIÓN EDUCATIVA  Plantel Venustiano Carranza I</vt:lpstr>
      <vt:lpstr>Presentación de PowerPoint</vt:lpstr>
      <vt:lpstr>Áreas de atención</vt:lpstr>
      <vt:lpstr>Atención a la comunidad estudiantil Conalep </vt:lpstr>
      <vt:lpstr>Presentación de PowerPoint</vt:lpstr>
      <vt:lpstr>Orientadores Educativos y horarios de atención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Windows</cp:lastModifiedBy>
  <cp:revision>89</cp:revision>
  <dcterms:created xsi:type="dcterms:W3CDTF">2022-02-15T18:50:27Z</dcterms:created>
  <dcterms:modified xsi:type="dcterms:W3CDTF">2022-02-28T19:47:20Z</dcterms:modified>
</cp:coreProperties>
</file>