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805" r:id="rId1"/>
  </p:sldMasterIdLst>
  <p:notesMasterIdLst>
    <p:notesMasterId r:id="rId4"/>
  </p:notesMasterIdLst>
  <p:handoutMasterIdLst>
    <p:handoutMasterId r:id="rId5"/>
  </p:handoutMasterIdLst>
  <p:sldIdLst>
    <p:sldId id="267" r:id="rId2"/>
    <p:sldId id="269" r:id="rId3"/>
  </p:sldIdLst>
  <p:sldSz cx="12192000" cy="6858000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 varScale="1">
        <p:scale>
          <a:sx n="72" d="100"/>
          <a:sy n="72" d="100"/>
        </p:scale>
        <p:origin x="678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6E7D018D-748F-47BF-843A-40349A141CAC}" type="datetimeFigureOut">
              <a:rPr lang="es-ES" smtClean="0"/>
              <a:pPr/>
              <a:t>14/04/2021</a:t>
            </a:fld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04AC5213-BACC-41AB-9B61-B40CF6C5296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2240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23E9B8FB-2ABD-42C9-A6DA-A6789EAF441D}" type="datetimeFigureOut">
              <a:rPr lang="es-MX"/>
              <a:pPr/>
              <a:t>14/04/2021</a:t>
            </a:fld>
            <a:endParaRPr lang="es-E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BE2A7042-DEED-4AA1-9E89-4A16B2572577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2332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55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9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5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2207B-B136-465B-9EBB-31DEEACC1167}" type="datetimeFigureOut">
              <a:rPr lang="es-MX" smtClean="0"/>
              <a:t>14/04/2021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3263-96D7-4A85-90D4-D6C5B0931749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redondeado 4"/>
          <p:cNvSpPr/>
          <p:nvPr userDrawn="1"/>
        </p:nvSpPr>
        <p:spPr>
          <a:xfrm>
            <a:off x="520700" y="317500"/>
            <a:ext cx="11430000" cy="1663700"/>
          </a:xfrm>
          <a:prstGeom prst="roundRect">
            <a:avLst/>
          </a:prstGeom>
          <a:ln w="19050"/>
          <a:effectLst>
            <a:outerShdw blurRad="50800" dist="1143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08000"/>
            <a:ext cx="876300" cy="876300"/>
          </a:xfrm>
          <a:prstGeom prst="rect">
            <a:avLst/>
          </a:prstGeom>
        </p:spPr>
      </p:pic>
      <p:sp>
        <p:nvSpPr>
          <p:cNvPr id="8" name="Marcador de texto 7"/>
          <p:cNvSpPr>
            <a:spLocks noGrp="1"/>
          </p:cNvSpPr>
          <p:nvPr>
            <p:ph type="body" sz="quarter" idx="13"/>
          </p:nvPr>
        </p:nvSpPr>
        <p:spPr>
          <a:xfrm>
            <a:off x="1917700" y="419100"/>
            <a:ext cx="9563100" cy="1435100"/>
          </a:xfrm>
        </p:spPr>
        <p:txBody>
          <a:bodyPr/>
          <a:lstStyle>
            <a:lvl1pPr marL="0" indent="0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marL="17145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marL="21717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18523" y="6184274"/>
            <a:ext cx="11832177" cy="624513"/>
            <a:chOff x="118523" y="6184274"/>
            <a:chExt cx="11832177" cy="624513"/>
          </a:xfrm>
        </p:grpSpPr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23" y="6184274"/>
              <a:ext cx="1595977" cy="624513"/>
            </a:xfrm>
            <a:prstGeom prst="rect">
              <a:avLst/>
            </a:prstGeom>
          </p:spPr>
        </p:pic>
        <p:pic>
          <p:nvPicPr>
            <p:cNvPr id="11" name="Imagen 10"/>
            <p:cNvPicPr/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4518" y="6305236"/>
              <a:ext cx="1516182" cy="382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553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/>
              <a:pPr/>
              <a:t>14/04/2021</a:t>
            </a:fld>
            <a:endParaRPr kumimoji="0"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/>
              <a:pPr/>
              <a:t>‹Nº›</a:t>
            </a:fld>
            <a:endParaRPr kumimoji="0" lang="es-MX"/>
          </a:p>
        </p:txBody>
      </p:sp>
    </p:spTree>
    <p:extLst>
      <p:ext uri="{BB962C8B-B14F-4D97-AF65-F5344CB8AC3E}">
        <p14:creationId xmlns:p14="http://schemas.microsoft.com/office/powerpoint/2010/main" val="230171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70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18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40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/>
              <a:pPr/>
              <a:t>14/04/2021</a:t>
            </a:fld>
            <a:endParaRPr kumimoji="0"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/>
              <a:pPr/>
              <a:t>‹Nº›</a:t>
            </a:fld>
            <a:endParaRPr kumimoji="0" lang="es-MX"/>
          </a:p>
        </p:txBody>
      </p:sp>
    </p:spTree>
    <p:extLst>
      <p:ext uri="{BB962C8B-B14F-4D97-AF65-F5344CB8AC3E}">
        <p14:creationId xmlns:p14="http://schemas.microsoft.com/office/powerpoint/2010/main" val="3918996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9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es-ES" smtClean="0">
                <a:solidFill>
                  <a:schemeClr val="bg1"/>
                </a:solidFill>
              </a:rPr>
              <a:pPr algn="r"/>
              <a:t>14/04/2021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es-ES" smtClean="0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71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B857-8B52-4609-948C-6A0D97499AAA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4/14/2021</a:t>
            </a:fld>
            <a:endParaRPr lang="en-US">
              <a:solidFill>
                <a:srgbClr val="534949">
                  <a:shade val="50000"/>
                </a:srgb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US" dirty="0">
              <a:solidFill>
                <a:srgbClr val="534949">
                  <a:shade val="50000"/>
                </a:srgb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CC883-AE71-442F-B779-857EA1BB4FD7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‹Nº›</a:t>
            </a:fld>
            <a:endParaRPr lang="en-US" dirty="0">
              <a:solidFill>
                <a:srgbClr val="534949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1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 bwMode="gray">
          <a:xfrm>
            <a:off x="1415480" y="419100"/>
            <a:ext cx="10513168" cy="156974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s-MX" dirty="0"/>
              <a:t>Instrucciones</a:t>
            </a:r>
          </a:p>
          <a:p>
            <a:pPr lvl="2"/>
            <a:r>
              <a:rPr lang="es-MX" dirty="0"/>
              <a:t>En la diapositiva 2 inserta un </a:t>
            </a:r>
            <a:r>
              <a:rPr lang="es-MX" b="1" i="1" dirty="0"/>
              <a:t>gráfico de barra agrupada </a:t>
            </a:r>
            <a:r>
              <a:rPr lang="es-MX" dirty="0"/>
              <a:t>que represente los datos de la tabla inferior, de manera que se muestren los nombres de los equipos.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9BD8EA3-6A92-4A99-82A8-CE048755A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354423"/>
              </p:ext>
            </p:extLst>
          </p:nvPr>
        </p:nvGraphicFramePr>
        <p:xfrm>
          <a:off x="4572000" y="2348880"/>
          <a:ext cx="3048000" cy="3606165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78124806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2866173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716708107"/>
                    </a:ext>
                  </a:extLst>
                </a:gridCol>
              </a:tblGrid>
              <a:tr h="464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Posición</a:t>
                      </a:r>
                      <a:endParaRPr lang="es-MX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Equipo</a:t>
                      </a:r>
                      <a:endParaRPr lang="es-MX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PTS</a:t>
                      </a:r>
                      <a:endParaRPr lang="es-MX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00653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Cruz Azul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36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5111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2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América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34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46302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3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Monterrey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95031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Puebla F.C.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6418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5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Santos Laguna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06292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6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Atlas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44304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7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León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20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21742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8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Toluca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19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06483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9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Querétaro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11592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10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Mazatlán FC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08398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11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Tijuana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04944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12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Pumas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76925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13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UANL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4262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14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Pachuca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53162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15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Guadalajara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7433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16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Club Atlético de San Luis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96142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17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FC Juárez</a:t>
                      </a:r>
                      <a:endParaRPr lang="es-MX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31090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Necaxa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5252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652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326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</Words>
  <Application>Microsoft Office PowerPoint</Application>
  <PresentationFormat>Panorámica</PresentationFormat>
  <Paragraphs>59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2008-01-28T18:19:13Z</dcterms:created>
  <dcterms:modified xsi:type="dcterms:W3CDTF">2021-04-14T15:43:09Z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</Properties>
</file>