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prstClr val="white"/>
                </a:solidFill>
              </a:rPr>
              <a:pPr algn="r"/>
              <a:t>4/16/2021</a:t>
            </a:fld>
            <a:endParaRPr>
              <a:solidFill>
                <a:prstClr val="white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>
              <a:solidFill>
                <a:prstClr val="white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smtClean="0">
                <a:solidFill>
                  <a:prstClr val="white"/>
                </a:solidFill>
              </a:rPr>
              <a:pPr/>
              <a:t>‹Nº›</a:t>
            </a:fld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574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B50E-0B48-4566-8609-C51CF752A7DF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16/04/2021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643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prstClr val="white"/>
                </a:solidFill>
              </a:rPr>
              <a:pPr algn="r"/>
              <a:t>4/16/2021</a:t>
            </a:fld>
            <a:endParaRPr>
              <a:solidFill>
                <a:prstClr val="white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>
              <a:solidFill>
                <a:prstClr val="white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smtClean="0">
                <a:solidFill>
                  <a:prstClr val="white"/>
                </a:solidFill>
              </a:rPr>
              <a:pPr/>
              <a:t>‹Nº›</a:t>
            </a:fld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1580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prstClr val="white"/>
                </a:solidFill>
              </a:rPr>
              <a:pPr algn="r"/>
              <a:t>4/16/2021</a:t>
            </a:fld>
            <a:endParaRPr>
              <a:solidFill>
                <a:prstClr val="white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>
              <a:solidFill>
                <a:prstClr val="white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smtClean="0">
                <a:solidFill>
                  <a:prstClr val="white"/>
                </a:solidFill>
              </a:rPr>
              <a:pPr/>
              <a:t>‹Nº›</a:t>
            </a:fld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2290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prstClr val="white"/>
                </a:solidFill>
              </a:rPr>
              <a:pPr algn="r"/>
              <a:t>4/16/2021</a:t>
            </a:fld>
            <a:endParaRPr>
              <a:solidFill>
                <a:prstClr val="white"/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>
              <a:solidFill>
                <a:prstClr val="white"/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smtClean="0">
                <a:solidFill>
                  <a:prstClr val="white"/>
                </a:solidFill>
              </a:rPr>
              <a:pPr/>
              <a:t>‹Nº›</a:t>
            </a:fld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4139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prstClr val="white"/>
                </a:solidFill>
              </a:rPr>
              <a:pPr algn="r"/>
              <a:t>4/16/2021</a:t>
            </a:fld>
            <a:endParaRPr>
              <a:solidFill>
                <a:prstClr val="white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>
              <a:solidFill>
                <a:prstClr val="white"/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smtClean="0">
                <a:solidFill>
                  <a:prstClr val="white"/>
                </a:solidFill>
              </a:rPr>
              <a:pPr/>
              <a:t>‹Nº›</a:t>
            </a:fld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524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B50E-0B48-4566-8609-C51CF752A7DF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16/04/2021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6177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prstClr val="white"/>
                </a:solidFill>
              </a:rPr>
              <a:pPr algn="r"/>
              <a:t>4/16/2021</a:t>
            </a:fld>
            <a:endParaRPr>
              <a:solidFill>
                <a:prstClr val="white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>
              <a:solidFill>
                <a:prstClr val="white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smtClean="0">
                <a:solidFill>
                  <a:prstClr val="white"/>
                </a:solidFill>
              </a:rPr>
              <a:pPr/>
              <a:t>‹Nº›</a:t>
            </a:fld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023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prstClr val="white"/>
                </a:solidFill>
              </a:rPr>
              <a:pPr algn="r"/>
              <a:t>4/16/2021</a:t>
            </a:fld>
            <a:endParaRPr>
              <a:solidFill>
                <a:prstClr val="white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>
              <a:solidFill>
                <a:prstClr val="white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smtClean="0">
                <a:solidFill>
                  <a:prstClr val="white"/>
                </a:solidFill>
              </a:rPr>
              <a:pPr/>
              <a:t>‹Nº›</a:t>
            </a:fld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5213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prstClr val="white"/>
                </a:solidFill>
              </a:rPr>
              <a:pPr algn="r"/>
              <a:t>4/16/2021</a:t>
            </a:fld>
            <a:endParaRPr>
              <a:solidFill>
                <a:prstClr val="white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>
              <a:solidFill>
                <a:prstClr val="white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smtClean="0">
                <a:solidFill>
                  <a:prstClr val="white"/>
                </a:solidFill>
              </a:rPr>
              <a:pPr/>
              <a:t>‹Nº›</a:t>
            </a:fld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1643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prstClr val="white"/>
                </a:solidFill>
              </a:rPr>
              <a:pPr algn="r"/>
              <a:t>4/16/2021</a:t>
            </a:fld>
            <a:endParaRPr>
              <a:solidFill>
                <a:prstClr val="white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>
              <a:solidFill>
                <a:prstClr val="white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smtClean="0">
                <a:solidFill>
                  <a:prstClr val="white"/>
                </a:solidFill>
              </a:rPr>
              <a:pPr/>
              <a:t>‹Nº›</a:t>
            </a:fld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557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2207B-B136-465B-9EBB-31DEEACC1167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16/04/2021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3263-96D7-4A85-90D4-D6C5B0931749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ángulo redondeado 4"/>
          <p:cNvSpPr/>
          <p:nvPr userDrawn="1"/>
        </p:nvSpPr>
        <p:spPr>
          <a:xfrm>
            <a:off x="390525" y="317500"/>
            <a:ext cx="8572500" cy="1663700"/>
          </a:xfrm>
          <a:prstGeom prst="roundRect">
            <a:avLst/>
          </a:prstGeom>
          <a:ln w="19050"/>
          <a:effectLst>
            <a:outerShdw blurRad="50800" dist="1143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350" dirty="0">
              <a:solidFill>
                <a:prstClr val="black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508000"/>
            <a:ext cx="657225" cy="876300"/>
          </a:xfrm>
          <a:prstGeom prst="rect">
            <a:avLst/>
          </a:prstGeom>
        </p:spPr>
      </p:pic>
      <p:sp>
        <p:nvSpPr>
          <p:cNvPr id="8" name="Marcador de texto 7"/>
          <p:cNvSpPr>
            <a:spLocks noGrp="1"/>
          </p:cNvSpPr>
          <p:nvPr>
            <p:ph type="body" sz="quarter" idx="13"/>
          </p:nvPr>
        </p:nvSpPr>
        <p:spPr>
          <a:xfrm>
            <a:off x="1438275" y="419100"/>
            <a:ext cx="7172325" cy="1435100"/>
          </a:xfrm>
        </p:spPr>
        <p:txBody>
          <a:bodyPr/>
          <a:lstStyle>
            <a:lvl1pPr marL="0" indent="0">
              <a:buNone/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 marL="685800" indent="-342900">
              <a:buFont typeface="+mj-lt"/>
              <a:buAutoNum type="arabicPeriod"/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 marL="1028700" indent="-342900">
              <a:buFont typeface="+mj-lt"/>
              <a:buAutoNum type="arabicPeriod"/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 marL="1285875" indent="-257175">
              <a:buFont typeface="+mj-lt"/>
              <a:buAutoNum type="arabicPeriod"/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 marL="1628775" indent="-257175">
              <a:buFont typeface="+mj-lt"/>
              <a:buAutoNum type="arabicPeriod"/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grpSp>
        <p:nvGrpSpPr>
          <p:cNvPr id="9" name="Grupo 8"/>
          <p:cNvGrpSpPr/>
          <p:nvPr userDrawn="1"/>
        </p:nvGrpSpPr>
        <p:grpSpPr>
          <a:xfrm>
            <a:off x="118524" y="6184274"/>
            <a:ext cx="8844502" cy="466821"/>
            <a:chOff x="118523" y="6184274"/>
            <a:chExt cx="11832177" cy="624513"/>
          </a:xfrm>
        </p:grpSpPr>
        <p:pic>
          <p:nvPicPr>
            <p:cNvPr id="10" name="Imagen 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523" y="6184274"/>
              <a:ext cx="1595977" cy="624513"/>
            </a:xfrm>
            <a:prstGeom prst="rect">
              <a:avLst/>
            </a:prstGeom>
          </p:spPr>
        </p:pic>
        <p:pic>
          <p:nvPicPr>
            <p:cNvPr id="11" name="Imagen 10"/>
            <p:cNvPicPr/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4518" y="6305236"/>
              <a:ext cx="1516182" cy="3825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4404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D64063B-9BFF-4D3B-A901-BF4DDC1D8A0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BE72A4A-DE3A-4B20-A209-4FAD1D2C72A3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9668B50E-0B48-4566-8609-C51CF752A7DF}" type="datetimeFigureOut">
              <a:rPr lang="es-ES" smtClean="0">
                <a:solidFill>
                  <a:prstClr val="white"/>
                </a:solidFill>
              </a:rPr>
              <a:pPr algn="r"/>
              <a:t>16/04/2021</a:t>
            </a:fld>
            <a:endParaRPr lang="es-ES">
              <a:solidFill>
                <a:prstClr val="white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s-ES">
              <a:solidFill>
                <a:prstClr val="white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431D5-1B33-458B-8AFD-CECCB0FA18CB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893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3"/>
          </p:nvPr>
        </p:nvSpPr>
        <p:spPr bwMode="gray">
          <a:xfrm>
            <a:off x="1438275" y="419100"/>
            <a:ext cx="7172325" cy="1181100"/>
          </a:xfrm>
        </p:spPr>
        <p:txBody>
          <a:bodyPr>
            <a:normAutofit/>
          </a:bodyPr>
          <a:lstStyle/>
          <a:p>
            <a:pPr marL="342900" lvl="1" indent="0">
              <a:buNone/>
            </a:pPr>
            <a:r>
              <a:rPr lang="es-MX" dirty="0"/>
              <a:t>Instrucciones</a:t>
            </a:r>
          </a:p>
          <a:p>
            <a:pPr lvl="2"/>
            <a:r>
              <a:rPr lang="es-MX" dirty="0"/>
              <a:t>En la diapositiva 2 selecciona la forma Fase 3: Desarrollo. Agrégale la animación de salida Reducir y girar. Ambas animaciones se deben ejecutar de manera automática.</a:t>
            </a:r>
          </a:p>
          <a:p>
            <a:pPr lvl="2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45358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/>
              <a:t>Ciclo para el Desarrollo de Sistemas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2532743" y="1877546"/>
            <a:ext cx="4038600" cy="762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Fase 1: Análisis de Necesidades</a:t>
            </a:r>
          </a:p>
        </p:txBody>
      </p:sp>
      <p:sp>
        <p:nvSpPr>
          <p:cNvPr id="5" name="Rectangle 4"/>
          <p:cNvSpPr/>
          <p:nvPr/>
        </p:nvSpPr>
        <p:spPr>
          <a:xfrm>
            <a:off x="2532743" y="2871775"/>
            <a:ext cx="4038600" cy="762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/>
              <a:t>Fase 2: Diseño de Sistemas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532743" y="3866003"/>
            <a:ext cx="4038600" cy="762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Fase 3: Desarrollo</a:t>
            </a:r>
          </a:p>
        </p:txBody>
      </p:sp>
      <p:sp>
        <p:nvSpPr>
          <p:cNvPr id="7" name="Rectangle 6"/>
          <p:cNvSpPr/>
          <p:nvPr/>
        </p:nvSpPr>
        <p:spPr>
          <a:xfrm>
            <a:off x="2532743" y="4860231"/>
            <a:ext cx="4038600" cy="762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Fase 4: Implementación</a:t>
            </a:r>
          </a:p>
        </p:txBody>
      </p:sp>
      <p:sp>
        <p:nvSpPr>
          <p:cNvPr id="8" name="Rectangle 7"/>
          <p:cNvSpPr/>
          <p:nvPr/>
        </p:nvSpPr>
        <p:spPr>
          <a:xfrm>
            <a:off x="2532743" y="5854460"/>
            <a:ext cx="4038600" cy="762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Fase 5: Mantenimiento</a:t>
            </a:r>
          </a:p>
        </p:txBody>
      </p:sp>
    </p:spTree>
    <p:extLst>
      <p:ext uri="{BB962C8B-B14F-4D97-AF65-F5344CB8AC3E}">
        <p14:creationId xmlns:p14="http://schemas.microsoft.com/office/powerpoint/2010/main" val="2604128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46</TotalTime>
  <Words>61</Words>
  <Application>Microsoft Office PowerPoint</Application>
  <PresentationFormat>Presentación en pantalla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Cambria</vt:lpstr>
      <vt:lpstr>Wingdings</vt:lpstr>
      <vt:lpstr>Wingdings 2</vt:lpstr>
      <vt:lpstr>Median</vt:lpstr>
      <vt:lpstr>Tema de Office</vt:lpstr>
      <vt:lpstr>Presentación de PowerPoint</vt:lpstr>
      <vt:lpstr>Ciclo para el Desarrollo de Sistemas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Systems Development Life Cycle (SDLC)</dc:title>
  <dc:creator>Faithe</dc:creator>
  <cp:lastModifiedBy>Oscar Hernández</cp:lastModifiedBy>
  <cp:revision>12</cp:revision>
  <dcterms:created xsi:type="dcterms:W3CDTF">2011-01-08T19:47:37Z</dcterms:created>
  <dcterms:modified xsi:type="dcterms:W3CDTF">2021-04-16T15:22:06Z</dcterms:modified>
</cp:coreProperties>
</file>