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1"/>
  </p:notesMasterIdLst>
  <p:sldIdLst>
    <p:sldId id="265" r:id="rId2"/>
    <p:sldId id="256" r:id="rId3"/>
    <p:sldId id="257" r:id="rId4"/>
    <p:sldId id="258" r:id="rId5"/>
    <p:sldId id="260" r:id="rId6"/>
    <p:sldId id="261" r:id="rId7"/>
    <p:sldId id="262" r:id="rId8"/>
    <p:sldId id="263" r:id="rId9"/>
    <p:sldId id="264" r:id="rId10"/>
  </p:sldIdLst>
  <p:sldSz cx="9144000" cy="5143500" type="screen16x9"/>
  <p:notesSz cx="6858000" cy="9144000"/>
  <p:defaultTextStyle>
    <a:lvl1pPr marL="0" algn="l" rtl="0" latinLnBrk="0">
      <a:defRPr lang="es-ES" sz="1800" kern="1200">
        <a:solidFill>
          <a:schemeClr val="tx1"/>
        </a:solidFill>
        <a:latin typeface="+mn-lt"/>
        <a:ea typeface="+mn-ea"/>
        <a:cs typeface="+mn-cs"/>
      </a:defRPr>
    </a:lvl1pPr>
    <a:lvl2pPr marL="457200" algn="l" rtl="0" latinLnBrk="0">
      <a:defRPr lang="es-ES" sz="1800" kern="1200">
        <a:solidFill>
          <a:schemeClr val="tx1"/>
        </a:solidFill>
        <a:latin typeface="+mn-lt"/>
        <a:ea typeface="+mn-ea"/>
        <a:cs typeface="+mn-cs"/>
      </a:defRPr>
    </a:lvl2pPr>
    <a:lvl3pPr marL="914400" algn="l" rtl="0" latinLnBrk="0">
      <a:defRPr lang="es-ES" sz="1800" kern="1200">
        <a:solidFill>
          <a:schemeClr val="tx1"/>
        </a:solidFill>
        <a:latin typeface="+mn-lt"/>
        <a:ea typeface="+mn-ea"/>
        <a:cs typeface="+mn-cs"/>
      </a:defRPr>
    </a:lvl3pPr>
    <a:lvl4pPr marL="1371600" algn="l" rtl="0" latinLnBrk="0">
      <a:defRPr lang="es-ES" sz="1800" kern="1200">
        <a:solidFill>
          <a:schemeClr val="tx1"/>
        </a:solidFill>
        <a:latin typeface="+mn-lt"/>
        <a:ea typeface="+mn-ea"/>
        <a:cs typeface="+mn-cs"/>
      </a:defRPr>
    </a:lvl4pPr>
    <a:lvl5pPr marL="1828800" algn="l" rtl="0" latinLnBrk="0">
      <a:defRPr lang="es-ES" sz="1800" kern="1200">
        <a:solidFill>
          <a:schemeClr val="tx1"/>
        </a:solidFill>
        <a:latin typeface="+mn-lt"/>
        <a:ea typeface="+mn-ea"/>
        <a:cs typeface="+mn-cs"/>
      </a:defRPr>
    </a:lvl5pPr>
    <a:lvl6pPr marL="2286000" algn="l" rtl="0" latinLnBrk="0">
      <a:defRPr lang="es-ES" sz="1800" kern="1200">
        <a:solidFill>
          <a:schemeClr val="tx1"/>
        </a:solidFill>
        <a:latin typeface="+mn-lt"/>
        <a:ea typeface="+mn-ea"/>
        <a:cs typeface="+mn-cs"/>
      </a:defRPr>
    </a:lvl6pPr>
    <a:lvl7pPr marL="2743200" algn="l" rtl="0" latinLnBrk="0">
      <a:defRPr lang="es-ES" sz="1800" kern="1200">
        <a:solidFill>
          <a:schemeClr val="tx1"/>
        </a:solidFill>
        <a:latin typeface="+mn-lt"/>
        <a:ea typeface="+mn-ea"/>
        <a:cs typeface="+mn-cs"/>
      </a:defRPr>
    </a:lvl7pPr>
    <a:lvl8pPr marL="3200400" algn="l" rtl="0" latinLnBrk="0">
      <a:defRPr lang="es-ES" sz="1800" kern="1200">
        <a:solidFill>
          <a:schemeClr val="tx1"/>
        </a:solidFill>
        <a:latin typeface="+mn-lt"/>
        <a:ea typeface="+mn-ea"/>
        <a:cs typeface="+mn-cs"/>
      </a:defRPr>
    </a:lvl8pPr>
    <a:lvl9pPr marL="3657600" algn="l" rtl="0" latinLnBrk="0">
      <a:defRPr lang="es-ES" sz="1800" kern="1200">
        <a:solidFill>
          <a:schemeClr val="tx1"/>
        </a:solidFill>
        <a:latin typeface="+mn-lt"/>
        <a:ea typeface="+mn-ea"/>
        <a:cs typeface="+mn-cs"/>
      </a:defRPr>
    </a:lvl9pPr>
    <a:extLst/>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130" autoAdjust="0"/>
    <p:restoredTop sz="87621" autoAdjust="0"/>
  </p:normalViewPr>
  <p:slideViewPr>
    <p:cSldViewPr>
      <p:cViewPr varScale="1">
        <p:scale>
          <a:sx n="83" d="100"/>
          <a:sy n="83" d="100"/>
        </p:scale>
        <p:origin x="918" y="84"/>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s-ES"/>
  <c:roundedCorners val="1"/>
  <c:style val="1"/>
  <c:chart>
    <c:title>
      <c:overlay val="1"/>
      <c:txPr>
        <a:bodyPr/>
        <a:lstStyle/>
        <a:p>
          <a:pPr>
            <a:defRPr lang="es-ES"/>
          </a:pPr>
          <a:endParaRPr lang="es-MX"/>
        </a:p>
      </c:txPr>
    </c:title>
    <c:autoTitleDeleted val="0"/>
    <c:plotArea>
      <c:layout/>
      <c:barChart>
        <c:barDir val="col"/>
        <c:grouping val="clustered"/>
        <c:varyColors val="1"/>
        <c:ser>
          <c:idx val="0"/>
          <c:order val="0"/>
          <c:tx>
            <c:strRef>
              <c:f>Hoja1!$B$1</c:f>
              <c:strCache>
                <c:ptCount val="1"/>
                <c:pt idx="0">
                  <c:v>Este</c:v>
                </c:pt>
              </c:strCache>
            </c:strRef>
          </c:tx>
          <c:invertIfNegative val="1"/>
          <c:dLbls>
            <c:dLbl>
              <c:idx val="3"/>
              <c:showLegendKey val="1"/>
              <c:showVal val="1"/>
              <c:showCatName val="1"/>
              <c:showSerName val="1"/>
              <c:showPercent val="1"/>
              <c:showBubbleSize val="1"/>
              <c:extLst>
                <c:ext xmlns:c15="http://schemas.microsoft.com/office/drawing/2012/chart" uri="{CE6537A1-D6FC-4f65-9D91-7224C49458BB}"/>
                <c:ext xmlns:c16="http://schemas.microsoft.com/office/drawing/2014/chart" uri="{C3380CC4-5D6E-409C-BE32-E72D297353CC}">
                  <c16:uniqueId val="{00000000-4130-421E-AE7F-5E1128EC3107}"/>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ext>
            </c:extLst>
          </c:dLbls>
          <c:cat>
            <c:strRef>
              <c:f>Hoja1!$A$2:$A$5</c:f>
              <c:strCache>
                <c:ptCount val="4"/>
                <c:pt idx="0">
                  <c:v>1er trim.</c:v>
                </c:pt>
                <c:pt idx="1">
                  <c:v>2º trim.</c:v>
                </c:pt>
                <c:pt idx="2">
                  <c:v>3er trim.</c:v>
                </c:pt>
                <c:pt idx="3">
                  <c:v>4º trim.</c:v>
                </c:pt>
              </c:strCache>
            </c:strRef>
          </c:cat>
          <c:val>
            <c:numRef>
              <c:f>Hoja1!$B$2:$B$5</c:f>
              <c:numCache>
                <c:formatCode>General</c:formatCode>
                <c:ptCount val="4"/>
                <c:pt idx="0">
                  <c:v>20.399999999999999</c:v>
                </c:pt>
                <c:pt idx="1">
                  <c:v>27.4</c:v>
                </c:pt>
                <c:pt idx="2">
                  <c:v>90</c:v>
                </c:pt>
                <c:pt idx="3">
                  <c:v>20.399999999999999</c:v>
                </c:pt>
              </c:numCache>
            </c:numRef>
          </c:val>
          <c:extLst>
            <c:ext xmlns:c16="http://schemas.microsoft.com/office/drawing/2014/chart" uri="{C3380CC4-5D6E-409C-BE32-E72D297353CC}">
              <c16:uniqueId val="{00000001-4130-421E-AE7F-5E1128EC3107}"/>
            </c:ext>
          </c:extLst>
        </c:ser>
        <c:ser>
          <c:idx val="1"/>
          <c:order val="1"/>
          <c:tx>
            <c:strRef>
              <c:f>Hoja1!$C$1</c:f>
              <c:strCache>
                <c:ptCount val="1"/>
                <c:pt idx="0">
                  <c:v>Oeste</c:v>
                </c:pt>
              </c:strCache>
            </c:strRef>
          </c:tx>
          <c:invertIfNegative val="1"/>
          <c:dLbls>
            <c:dLbl>
              <c:idx val="3"/>
              <c:showLegendKey val="1"/>
              <c:showVal val="1"/>
              <c:showCatName val="1"/>
              <c:showSerName val="1"/>
              <c:showPercent val="1"/>
              <c:showBubbleSize val="1"/>
              <c:extLst>
                <c:ext xmlns:c15="http://schemas.microsoft.com/office/drawing/2012/chart" uri="{CE6537A1-D6FC-4f65-9D91-7224C49458BB}"/>
                <c:ext xmlns:c16="http://schemas.microsoft.com/office/drawing/2014/chart" uri="{C3380CC4-5D6E-409C-BE32-E72D297353CC}">
                  <c16:uniqueId val="{00000002-4130-421E-AE7F-5E1128EC3107}"/>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ext>
            </c:extLst>
          </c:dLbls>
          <c:cat>
            <c:strRef>
              <c:f>Hoja1!$A$2:$A$5</c:f>
              <c:strCache>
                <c:ptCount val="4"/>
                <c:pt idx="0">
                  <c:v>1er trim.</c:v>
                </c:pt>
                <c:pt idx="1">
                  <c:v>2º trim.</c:v>
                </c:pt>
                <c:pt idx="2">
                  <c:v>3er trim.</c:v>
                </c:pt>
                <c:pt idx="3">
                  <c:v>4º trim.</c:v>
                </c:pt>
              </c:strCache>
            </c:strRef>
          </c:cat>
          <c:val>
            <c:numRef>
              <c:f>Hoja1!$C$2:$C$5</c:f>
              <c:numCache>
                <c:formatCode>General</c:formatCode>
                <c:ptCount val="4"/>
                <c:pt idx="0">
                  <c:v>30.6</c:v>
                </c:pt>
                <c:pt idx="1">
                  <c:v>38.6</c:v>
                </c:pt>
                <c:pt idx="2">
                  <c:v>34.6</c:v>
                </c:pt>
                <c:pt idx="3">
                  <c:v>31.6</c:v>
                </c:pt>
              </c:numCache>
            </c:numRef>
          </c:val>
          <c:extLst>
            <c:ext xmlns:c16="http://schemas.microsoft.com/office/drawing/2014/chart" uri="{C3380CC4-5D6E-409C-BE32-E72D297353CC}">
              <c16:uniqueId val="{00000003-4130-421E-AE7F-5E1128EC3107}"/>
            </c:ext>
          </c:extLst>
        </c:ser>
        <c:ser>
          <c:idx val="2"/>
          <c:order val="2"/>
          <c:tx>
            <c:strRef>
              <c:f>Hoja1!$D$1</c:f>
              <c:strCache>
                <c:ptCount val="1"/>
                <c:pt idx="0">
                  <c:v>Norte</c:v>
                </c:pt>
              </c:strCache>
            </c:strRef>
          </c:tx>
          <c:invertIfNegative val="1"/>
          <c:dLbls>
            <c:dLbl>
              <c:idx val="3"/>
              <c:showLegendKey val="1"/>
              <c:showVal val="1"/>
              <c:showCatName val="1"/>
              <c:showSerName val="1"/>
              <c:showPercent val="1"/>
              <c:showBubbleSize val="1"/>
              <c:extLst>
                <c:ext xmlns:c15="http://schemas.microsoft.com/office/drawing/2012/chart" uri="{CE6537A1-D6FC-4f65-9D91-7224C49458BB}"/>
                <c:ext xmlns:c16="http://schemas.microsoft.com/office/drawing/2014/chart" uri="{C3380CC4-5D6E-409C-BE32-E72D297353CC}">
                  <c16:uniqueId val="{00000004-4130-421E-AE7F-5E1128EC3107}"/>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ext>
            </c:extLst>
          </c:dLbls>
          <c:cat>
            <c:strRef>
              <c:f>Hoja1!$A$2:$A$5</c:f>
              <c:strCache>
                <c:ptCount val="4"/>
                <c:pt idx="0">
                  <c:v>1er trim.</c:v>
                </c:pt>
                <c:pt idx="1">
                  <c:v>2º trim.</c:v>
                </c:pt>
                <c:pt idx="2">
                  <c:v>3er trim.</c:v>
                </c:pt>
                <c:pt idx="3">
                  <c:v>4º trim.</c:v>
                </c:pt>
              </c:strCache>
            </c:strRef>
          </c:cat>
          <c:val>
            <c:numRef>
              <c:f>Hoja1!$D$2:$D$5</c:f>
              <c:numCache>
                <c:formatCode>General</c:formatCode>
                <c:ptCount val="4"/>
                <c:pt idx="0">
                  <c:v>45.9</c:v>
                </c:pt>
                <c:pt idx="1">
                  <c:v>46.9</c:v>
                </c:pt>
                <c:pt idx="2">
                  <c:v>45</c:v>
                </c:pt>
                <c:pt idx="3">
                  <c:v>43.9</c:v>
                </c:pt>
              </c:numCache>
            </c:numRef>
          </c:val>
          <c:extLst>
            <c:ext xmlns:c16="http://schemas.microsoft.com/office/drawing/2014/chart" uri="{C3380CC4-5D6E-409C-BE32-E72D297353CC}">
              <c16:uniqueId val="{00000005-4130-421E-AE7F-5E1128EC3107}"/>
            </c:ext>
          </c:extLst>
        </c:ser>
        <c:dLbls>
          <c:showLegendKey val="0"/>
          <c:showVal val="0"/>
          <c:showCatName val="0"/>
          <c:showSerName val="0"/>
          <c:showPercent val="0"/>
          <c:showBubbleSize val="0"/>
        </c:dLbls>
        <c:gapWidth val="150"/>
        <c:axId val="341842832"/>
        <c:axId val="341844008"/>
      </c:barChart>
      <c:catAx>
        <c:axId val="341842832"/>
        <c:scaling>
          <c:orientation val="minMax"/>
        </c:scaling>
        <c:delete val="1"/>
        <c:axPos val="b"/>
        <c:numFmt formatCode="General" sourceLinked="0"/>
        <c:majorTickMark val="none"/>
        <c:minorTickMark val="cross"/>
        <c:tickLblPos val="nextTo"/>
        <c:crossAx val="341844008"/>
        <c:crosses val="autoZero"/>
        <c:auto val="1"/>
        <c:lblAlgn val="ctr"/>
        <c:lblOffset val="100"/>
        <c:noMultiLvlLbl val="1"/>
      </c:catAx>
      <c:valAx>
        <c:axId val="341844008"/>
        <c:scaling>
          <c:orientation val="minMax"/>
        </c:scaling>
        <c:delete val="1"/>
        <c:axPos val="l"/>
        <c:majorGridlines/>
        <c:title>
          <c:overlay val="1"/>
          <c:txPr>
            <a:bodyPr/>
            <a:lstStyle/>
            <a:p>
              <a:pPr>
                <a:defRPr lang="es-ES"/>
              </a:pPr>
              <a:endParaRPr lang="es-MX"/>
            </a:p>
          </c:txPr>
        </c:title>
        <c:numFmt formatCode="General" sourceLinked="1"/>
        <c:majorTickMark val="none"/>
        <c:minorTickMark val="cross"/>
        <c:tickLblPos val="nextTo"/>
        <c:crossAx val="341842832"/>
        <c:crosses val="autoZero"/>
        <c:crossBetween val="between"/>
      </c:valAx>
    </c:plotArea>
    <c:plotVisOnly val="1"/>
    <c:dispBlanksAs val="zero"/>
    <c:showDLblsOverMax val="1"/>
  </c:chart>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77A1150-C0DA-444E-8913-220AFF60784F}"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s-ES"/>
        </a:p>
      </dgm:t>
    </dgm:pt>
    <dgm:pt modelId="{CF9479D8-6FB6-4602-91C2-D4E54EEEAAC2}">
      <dgm:prSet phldrT="[Texto]"/>
      <dgm:spPr/>
      <dgm:t>
        <a:bodyPr/>
        <a:lstStyle/>
        <a:p>
          <a:r>
            <a:rPr lang="es-MX" dirty="0"/>
            <a:t>Luis Jaimes</a:t>
          </a:r>
          <a:endParaRPr lang="es-ES" dirty="0"/>
        </a:p>
      </dgm:t>
    </dgm:pt>
    <dgm:pt modelId="{D1E4579B-D239-43C4-AD03-A97682ADE854}" type="parTrans" cxnId="{96AC3A28-D2BD-4CCB-845A-87627E8C3B11}">
      <dgm:prSet/>
      <dgm:spPr/>
      <dgm:t>
        <a:bodyPr/>
        <a:lstStyle/>
        <a:p>
          <a:endParaRPr lang="es-ES"/>
        </a:p>
      </dgm:t>
    </dgm:pt>
    <dgm:pt modelId="{C1EFBDA6-CE40-49DB-BAF1-D0BDE97173B9}" type="sibTrans" cxnId="{96AC3A28-D2BD-4CCB-845A-87627E8C3B11}">
      <dgm:prSet/>
      <dgm:spPr/>
      <dgm:t>
        <a:bodyPr/>
        <a:lstStyle/>
        <a:p>
          <a:endParaRPr lang="es-ES"/>
        </a:p>
      </dgm:t>
    </dgm:pt>
    <dgm:pt modelId="{A89458D8-1845-4C5B-86CB-FDFF7F3B3C5D}">
      <dgm:prSet phldrT="[Texto]"/>
      <dgm:spPr/>
      <dgm:t>
        <a:bodyPr/>
        <a:lstStyle/>
        <a:p>
          <a:r>
            <a:rPr lang="es-MX" dirty="0"/>
            <a:t>Ernesto Fuentes</a:t>
          </a:r>
          <a:endParaRPr lang="es-ES" dirty="0"/>
        </a:p>
      </dgm:t>
    </dgm:pt>
    <dgm:pt modelId="{96ED1E85-B5C9-4666-B9A9-A042DEF8F900}" type="parTrans" cxnId="{C2C354DE-CBA9-4CAE-BD10-8289957CF857}">
      <dgm:prSet/>
      <dgm:spPr/>
      <dgm:t>
        <a:bodyPr/>
        <a:lstStyle/>
        <a:p>
          <a:endParaRPr lang="es-ES"/>
        </a:p>
      </dgm:t>
    </dgm:pt>
    <dgm:pt modelId="{C10A4942-C76C-4C25-A531-8B72A85CA788}" type="sibTrans" cxnId="{C2C354DE-CBA9-4CAE-BD10-8289957CF857}">
      <dgm:prSet/>
      <dgm:spPr/>
      <dgm:t>
        <a:bodyPr/>
        <a:lstStyle/>
        <a:p>
          <a:endParaRPr lang="es-ES"/>
        </a:p>
      </dgm:t>
    </dgm:pt>
    <dgm:pt modelId="{761B1340-F459-44C1-AC0A-C9007775D2CB}">
      <dgm:prSet phldrT="[Texto]"/>
      <dgm:spPr/>
      <dgm:t>
        <a:bodyPr/>
        <a:lstStyle/>
        <a:p>
          <a:r>
            <a:rPr lang="es-MX" dirty="0"/>
            <a:t>Claudia Pérez</a:t>
          </a:r>
          <a:endParaRPr lang="es-ES" dirty="0"/>
        </a:p>
      </dgm:t>
    </dgm:pt>
    <dgm:pt modelId="{5C52FAFD-B11B-4E0B-9333-A19A6499E4CE}" type="parTrans" cxnId="{8A9B1819-693B-419F-8A90-2A8B3A7A4017}">
      <dgm:prSet/>
      <dgm:spPr/>
      <dgm:t>
        <a:bodyPr/>
        <a:lstStyle/>
        <a:p>
          <a:endParaRPr lang="es-ES"/>
        </a:p>
      </dgm:t>
    </dgm:pt>
    <dgm:pt modelId="{764F7B37-FBB2-4DF0-BF09-0A70BA55F3F4}" type="sibTrans" cxnId="{8A9B1819-693B-419F-8A90-2A8B3A7A4017}">
      <dgm:prSet/>
      <dgm:spPr/>
      <dgm:t>
        <a:bodyPr/>
        <a:lstStyle/>
        <a:p>
          <a:endParaRPr lang="es-ES"/>
        </a:p>
      </dgm:t>
    </dgm:pt>
    <dgm:pt modelId="{BD9578E1-A9F4-4379-B078-BF67FF1510A8}">
      <dgm:prSet phldrT="[Texto]" phldr="1"/>
      <dgm:spPr/>
      <dgm:t>
        <a:bodyPr/>
        <a:lstStyle/>
        <a:p>
          <a:endParaRPr lang="es-ES"/>
        </a:p>
      </dgm:t>
    </dgm:pt>
    <dgm:pt modelId="{210C81BE-FF11-4767-8F16-8BE24B40FFE8}" type="parTrans" cxnId="{89658F86-9437-4058-AD4C-5FE9F9E33C4A}">
      <dgm:prSet/>
      <dgm:spPr/>
      <dgm:t>
        <a:bodyPr/>
        <a:lstStyle/>
        <a:p>
          <a:endParaRPr lang="es-ES"/>
        </a:p>
      </dgm:t>
    </dgm:pt>
    <dgm:pt modelId="{6B7C2E6F-692A-4268-A6EA-B9EB9BC53F72}" type="sibTrans" cxnId="{89658F86-9437-4058-AD4C-5FE9F9E33C4A}">
      <dgm:prSet/>
      <dgm:spPr/>
      <dgm:t>
        <a:bodyPr/>
        <a:lstStyle/>
        <a:p>
          <a:endParaRPr lang="es-ES"/>
        </a:p>
      </dgm:t>
    </dgm:pt>
    <dgm:pt modelId="{972AA156-B3BA-409B-A908-5A17E6A67D39}" type="pres">
      <dgm:prSet presAssocID="{077A1150-C0DA-444E-8913-220AFF60784F}" presName="diagram" presStyleCnt="0">
        <dgm:presLayoutVars>
          <dgm:chPref val="1"/>
          <dgm:dir/>
          <dgm:animOne val="branch"/>
          <dgm:animLvl val="lvl"/>
          <dgm:resizeHandles val="exact"/>
        </dgm:presLayoutVars>
      </dgm:prSet>
      <dgm:spPr/>
    </dgm:pt>
    <dgm:pt modelId="{A344DAB5-D107-4EF7-9DEB-8948F1672EE1}" type="pres">
      <dgm:prSet presAssocID="{CF9479D8-6FB6-4602-91C2-D4E54EEEAAC2}" presName="root1" presStyleCnt="0"/>
      <dgm:spPr/>
    </dgm:pt>
    <dgm:pt modelId="{2EB47449-2C8C-4446-97D3-787CE2AE184A}" type="pres">
      <dgm:prSet presAssocID="{CF9479D8-6FB6-4602-91C2-D4E54EEEAAC2}" presName="LevelOneTextNode" presStyleLbl="node0" presStyleIdx="0" presStyleCnt="1">
        <dgm:presLayoutVars>
          <dgm:chPref val="3"/>
        </dgm:presLayoutVars>
      </dgm:prSet>
      <dgm:spPr/>
    </dgm:pt>
    <dgm:pt modelId="{DE9B0E7E-8EE8-479C-A4E4-996D7600F5DC}" type="pres">
      <dgm:prSet presAssocID="{CF9479D8-6FB6-4602-91C2-D4E54EEEAAC2}" presName="level2hierChild" presStyleCnt="0"/>
      <dgm:spPr/>
    </dgm:pt>
    <dgm:pt modelId="{E2C1A459-72BC-4DCE-86B9-96EEC08FF3FC}" type="pres">
      <dgm:prSet presAssocID="{96ED1E85-B5C9-4666-B9A9-A042DEF8F900}" presName="conn2-1" presStyleLbl="parChTrans1D2" presStyleIdx="0" presStyleCnt="2"/>
      <dgm:spPr/>
    </dgm:pt>
    <dgm:pt modelId="{33A5B157-2F49-4D43-8865-84C690BC6424}" type="pres">
      <dgm:prSet presAssocID="{96ED1E85-B5C9-4666-B9A9-A042DEF8F900}" presName="connTx" presStyleLbl="parChTrans1D2" presStyleIdx="0" presStyleCnt="2"/>
      <dgm:spPr/>
    </dgm:pt>
    <dgm:pt modelId="{5CC754C5-E3A6-4AF8-8BCB-5583DD3FD242}" type="pres">
      <dgm:prSet presAssocID="{A89458D8-1845-4C5B-86CB-FDFF7F3B3C5D}" presName="root2" presStyleCnt="0"/>
      <dgm:spPr/>
    </dgm:pt>
    <dgm:pt modelId="{B2973461-BD6C-43A2-910D-C1DDC1FDD449}" type="pres">
      <dgm:prSet presAssocID="{A89458D8-1845-4C5B-86CB-FDFF7F3B3C5D}" presName="LevelTwoTextNode" presStyleLbl="node2" presStyleIdx="0" presStyleCnt="2">
        <dgm:presLayoutVars>
          <dgm:chPref val="3"/>
        </dgm:presLayoutVars>
      </dgm:prSet>
      <dgm:spPr/>
    </dgm:pt>
    <dgm:pt modelId="{E9D22B02-B3E6-43B5-8545-C40A92163883}" type="pres">
      <dgm:prSet presAssocID="{A89458D8-1845-4C5B-86CB-FDFF7F3B3C5D}" presName="level3hierChild" presStyleCnt="0"/>
      <dgm:spPr/>
    </dgm:pt>
    <dgm:pt modelId="{6004A7ED-D39A-4E46-9004-015B8359AF16}" type="pres">
      <dgm:prSet presAssocID="{5C52FAFD-B11B-4E0B-9333-A19A6499E4CE}" presName="conn2-1" presStyleLbl="parChTrans1D2" presStyleIdx="1" presStyleCnt="2"/>
      <dgm:spPr/>
    </dgm:pt>
    <dgm:pt modelId="{D4F6FECD-AB94-49A2-A3D1-2E0C37D16FE4}" type="pres">
      <dgm:prSet presAssocID="{5C52FAFD-B11B-4E0B-9333-A19A6499E4CE}" presName="connTx" presStyleLbl="parChTrans1D2" presStyleIdx="1" presStyleCnt="2"/>
      <dgm:spPr/>
    </dgm:pt>
    <dgm:pt modelId="{4A334214-7496-4A4B-9BB0-F62B9B68D7BF}" type="pres">
      <dgm:prSet presAssocID="{761B1340-F459-44C1-AC0A-C9007775D2CB}" presName="root2" presStyleCnt="0"/>
      <dgm:spPr/>
    </dgm:pt>
    <dgm:pt modelId="{DB8563F4-5189-49D8-90E2-13EFAA4B7009}" type="pres">
      <dgm:prSet presAssocID="{761B1340-F459-44C1-AC0A-C9007775D2CB}" presName="LevelTwoTextNode" presStyleLbl="node2" presStyleIdx="1" presStyleCnt="2">
        <dgm:presLayoutVars>
          <dgm:chPref val="3"/>
        </dgm:presLayoutVars>
      </dgm:prSet>
      <dgm:spPr/>
    </dgm:pt>
    <dgm:pt modelId="{4AD2AFFC-3BD9-4DFF-A871-45EFE03956D9}" type="pres">
      <dgm:prSet presAssocID="{761B1340-F459-44C1-AC0A-C9007775D2CB}" presName="level3hierChild" presStyleCnt="0"/>
      <dgm:spPr/>
    </dgm:pt>
    <dgm:pt modelId="{61DA2443-5858-49A2-800F-C5E03D3811FA}" type="pres">
      <dgm:prSet presAssocID="{210C81BE-FF11-4767-8F16-8BE24B40FFE8}" presName="conn2-1" presStyleLbl="parChTrans1D3" presStyleIdx="0" presStyleCnt="1"/>
      <dgm:spPr/>
    </dgm:pt>
    <dgm:pt modelId="{483CF049-7974-405B-9716-3F35D767A7F0}" type="pres">
      <dgm:prSet presAssocID="{210C81BE-FF11-4767-8F16-8BE24B40FFE8}" presName="connTx" presStyleLbl="parChTrans1D3" presStyleIdx="0" presStyleCnt="1"/>
      <dgm:spPr/>
    </dgm:pt>
    <dgm:pt modelId="{225A7DC5-2D85-46D6-B402-3E930D3AC952}" type="pres">
      <dgm:prSet presAssocID="{BD9578E1-A9F4-4379-B078-BF67FF1510A8}" presName="root2" presStyleCnt="0"/>
      <dgm:spPr/>
    </dgm:pt>
    <dgm:pt modelId="{FEA11080-FC4B-49E2-9145-25672B1C050C}" type="pres">
      <dgm:prSet presAssocID="{BD9578E1-A9F4-4379-B078-BF67FF1510A8}" presName="LevelTwoTextNode" presStyleLbl="node3" presStyleIdx="0" presStyleCnt="1">
        <dgm:presLayoutVars>
          <dgm:chPref val="3"/>
        </dgm:presLayoutVars>
      </dgm:prSet>
      <dgm:spPr/>
    </dgm:pt>
    <dgm:pt modelId="{6D720592-2FF8-40C3-8F0A-99ABB5616AA3}" type="pres">
      <dgm:prSet presAssocID="{BD9578E1-A9F4-4379-B078-BF67FF1510A8}" presName="level3hierChild" presStyleCnt="0"/>
      <dgm:spPr/>
    </dgm:pt>
  </dgm:ptLst>
  <dgm:cxnLst>
    <dgm:cxn modelId="{EDF9C90E-79C3-4396-8BFD-C86FCAD39C07}" type="presOf" srcId="{761B1340-F459-44C1-AC0A-C9007775D2CB}" destId="{DB8563F4-5189-49D8-90E2-13EFAA4B7009}" srcOrd="0" destOrd="0" presId="urn:microsoft.com/office/officeart/2005/8/layout/hierarchy2"/>
    <dgm:cxn modelId="{8A9B1819-693B-419F-8A90-2A8B3A7A4017}" srcId="{CF9479D8-6FB6-4602-91C2-D4E54EEEAAC2}" destId="{761B1340-F459-44C1-AC0A-C9007775D2CB}" srcOrd="1" destOrd="0" parTransId="{5C52FAFD-B11B-4E0B-9333-A19A6499E4CE}" sibTransId="{764F7B37-FBB2-4DF0-BF09-0A70BA55F3F4}"/>
    <dgm:cxn modelId="{96AC3A28-D2BD-4CCB-845A-87627E8C3B11}" srcId="{077A1150-C0DA-444E-8913-220AFF60784F}" destId="{CF9479D8-6FB6-4602-91C2-D4E54EEEAAC2}" srcOrd="0" destOrd="0" parTransId="{D1E4579B-D239-43C4-AD03-A97682ADE854}" sibTransId="{C1EFBDA6-CE40-49DB-BAF1-D0BDE97173B9}"/>
    <dgm:cxn modelId="{0CA7ED39-88A9-48B3-82B6-9A1E635E38B9}" type="presOf" srcId="{210C81BE-FF11-4767-8F16-8BE24B40FFE8}" destId="{61DA2443-5858-49A2-800F-C5E03D3811FA}" srcOrd="0" destOrd="0" presId="urn:microsoft.com/office/officeart/2005/8/layout/hierarchy2"/>
    <dgm:cxn modelId="{6825263C-6D24-4F05-9AAD-98F11E175149}" type="presOf" srcId="{96ED1E85-B5C9-4666-B9A9-A042DEF8F900}" destId="{33A5B157-2F49-4D43-8865-84C690BC6424}" srcOrd="1" destOrd="0" presId="urn:microsoft.com/office/officeart/2005/8/layout/hierarchy2"/>
    <dgm:cxn modelId="{B31E4F3D-FAD1-4828-AD1B-28D3FEEB142D}" type="presOf" srcId="{5C52FAFD-B11B-4E0B-9333-A19A6499E4CE}" destId="{D4F6FECD-AB94-49A2-A3D1-2E0C37D16FE4}" srcOrd="1" destOrd="0" presId="urn:microsoft.com/office/officeart/2005/8/layout/hierarchy2"/>
    <dgm:cxn modelId="{C367CA47-73B0-4025-806F-9E1A9CB55F3C}" type="presOf" srcId="{210C81BE-FF11-4767-8F16-8BE24B40FFE8}" destId="{483CF049-7974-405B-9716-3F35D767A7F0}" srcOrd="1" destOrd="0" presId="urn:microsoft.com/office/officeart/2005/8/layout/hierarchy2"/>
    <dgm:cxn modelId="{9E362B7A-BE1B-4070-A4C0-C6205AF0B71E}" type="presOf" srcId="{5C52FAFD-B11B-4E0B-9333-A19A6499E4CE}" destId="{6004A7ED-D39A-4E46-9004-015B8359AF16}" srcOrd="0" destOrd="0" presId="urn:microsoft.com/office/officeart/2005/8/layout/hierarchy2"/>
    <dgm:cxn modelId="{89658F86-9437-4058-AD4C-5FE9F9E33C4A}" srcId="{761B1340-F459-44C1-AC0A-C9007775D2CB}" destId="{BD9578E1-A9F4-4379-B078-BF67FF1510A8}" srcOrd="0" destOrd="0" parTransId="{210C81BE-FF11-4767-8F16-8BE24B40FFE8}" sibTransId="{6B7C2E6F-692A-4268-A6EA-B9EB9BC53F72}"/>
    <dgm:cxn modelId="{C3623BC9-DE90-4585-83C9-9A0F4D5403D9}" type="presOf" srcId="{BD9578E1-A9F4-4379-B078-BF67FF1510A8}" destId="{FEA11080-FC4B-49E2-9145-25672B1C050C}" srcOrd="0" destOrd="0" presId="urn:microsoft.com/office/officeart/2005/8/layout/hierarchy2"/>
    <dgm:cxn modelId="{7F5572C9-78D2-4EE2-BECF-48379BB7701A}" type="presOf" srcId="{A89458D8-1845-4C5B-86CB-FDFF7F3B3C5D}" destId="{B2973461-BD6C-43A2-910D-C1DDC1FDD449}" srcOrd="0" destOrd="0" presId="urn:microsoft.com/office/officeart/2005/8/layout/hierarchy2"/>
    <dgm:cxn modelId="{156C15DB-A2E0-4892-9B06-BF52929A67E9}" type="presOf" srcId="{CF9479D8-6FB6-4602-91C2-D4E54EEEAAC2}" destId="{2EB47449-2C8C-4446-97D3-787CE2AE184A}" srcOrd="0" destOrd="0" presId="urn:microsoft.com/office/officeart/2005/8/layout/hierarchy2"/>
    <dgm:cxn modelId="{C2C354DE-CBA9-4CAE-BD10-8289957CF857}" srcId="{CF9479D8-6FB6-4602-91C2-D4E54EEEAAC2}" destId="{A89458D8-1845-4C5B-86CB-FDFF7F3B3C5D}" srcOrd="0" destOrd="0" parTransId="{96ED1E85-B5C9-4666-B9A9-A042DEF8F900}" sibTransId="{C10A4942-C76C-4C25-A531-8B72A85CA788}"/>
    <dgm:cxn modelId="{D2AB07F0-CFBE-4E5B-B1AA-FB8802B516FA}" type="presOf" srcId="{96ED1E85-B5C9-4666-B9A9-A042DEF8F900}" destId="{E2C1A459-72BC-4DCE-86B9-96EEC08FF3FC}" srcOrd="0" destOrd="0" presId="urn:microsoft.com/office/officeart/2005/8/layout/hierarchy2"/>
    <dgm:cxn modelId="{2D95CEF2-EF84-4DBF-A865-9E0AC7641F24}" type="presOf" srcId="{077A1150-C0DA-444E-8913-220AFF60784F}" destId="{972AA156-B3BA-409B-A908-5A17E6A67D39}" srcOrd="0" destOrd="0" presId="urn:microsoft.com/office/officeart/2005/8/layout/hierarchy2"/>
    <dgm:cxn modelId="{082E7A49-7E22-4E88-8CA4-4D2AA6807772}" type="presParOf" srcId="{972AA156-B3BA-409B-A908-5A17E6A67D39}" destId="{A344DAB5-D107-4EF7-9DEB-8948F1672EE1}" srcOrd="0" destOrd="0" presId="urn:microsoft.com/office/officeart/2005/8/layout/hierarchy2"/>
    <dgm:cxn modelId="{8BB3FA2E-A857-41A7-AC0D-6CB84FFF0D72}" type="presParOf" srcId="{A344DAB5-D107-4EF7-9DEB-8948F1672EE1}" destId="{2EB47449-2C8C-4446-97D3-787CE2AE184A}" srcOrd="0" destOrd="0" presId="urn:microsoft.com/office/officeart/2005/8/layout/hierarchy2"/>
    <dgm:cxn modelId="{EB36A6E6-6857-4095-9E90-7D2DCE7F7480}" type="presParOf" srcId="{A344DAB5-D107-4EF7-9DEB-8948F1672EE1}" destId="{DE9B0E7E-8EE8-479C-A4E4-996D7600F5DC}" srcOrd="1" destOrd="0" presId="urn:microsoft.com/office/officeart/2005/8/layout/hierarchy2"/>
    <dgm:cxn modelId="{9BBCD0F8-46CD-4FF1-9695-F53A998C9BB2}" type="presParOf" srcId="{DE9B0E7E-8EE8-479C-A4E4-996D7600F5DC}" destId="{E2C1A459-72BC-4DCE-86B9-96EEC08FF3FC}" srcOrd="0" destOrd="0" presId="urn:microsoft.com/office/officeart/2005/8/layout/hierarchy2"/>
    <dgm:cxn modelId="{EFE50953-0E35-4CB1-8ED9-2110807A237E}" type="presParOf" srcId="{E2C1A459-72BC-4DCE-86B9-96EEC08FF3FC}" destId="{33A5B157-2F49-4D43-8865-84C690BC6424}" srcOrd="0" destOrd="0" presId="urn:microsoft.com/office/officeart/2005/8/layout/hierarchy2"/>
    <dgm:cxn modelId="{F56012FA-F49C-4BD9-9A4A-39DB8EA368ED}" type="presParOf" srcId="{DE9B0E7E-8EE8-479C-A4E4-996D7600F5DC}" destId="{5CC754C5-E3A6-4AF8-8BCB-5583DD3FD242}" srcOrd="1" destOrd="0" presId="urn:microsoft.com/office/officeart/2005/8/layout/hierarchy2"/>
    <dgm:cxn modelId="{AFA2026E-1C43-4DFA-A342-4D613E7151F4}" type="presParOf" srcId="{5CC754C5-E3A6-4AF8-8BCB-5583DD3FD242}" destId="{B2973461-BD6C-43A2-910D-C1DDC1FDD449}" srcOrd="0" destOrd="0" presId="urn:microsoft.com/office/officeart/2005/8/layout/hierarchy2"/>
    <dgm:cxn modelId="{0A614B93-606A-45FE-B703-A7140E443937}" type="presParOf" srcId="{5CC754C5-E3A6-4AF8-8BCB-5583DD3FD242}" destId="{E9D22B02-B3E6-43B5-8545-C40A92163883}" srcOrd="1" destOrd="0" presId="urn:microsoft.com/office/officeart/2005/8/layout/hierarchy2"/>
    <dgm:cxn modelId="{8DC5E3E0-5C31-4D46-A2F5-B6C85B867A2A}" type="presParOf" srcId="{DE9B0E7E-8EE8-479C-A4E4-996D7600F5DC}" destId="{6004A7ED-D39A-4E46-9004-015B8359AF16}" srcOrd="2" destOrd="0" presId="urn:microsoft.com/office/officeart/2005/8/layout/hierarchy2"/>
    <dgm:cxn modelId="{57A6F028-19B9-4248-B9A7-E4FD5689F653}" type="presParOf" srcId="{6004A7ED-D39A-4E46-9004-015B8359AF16}" destId="{D4F6FECD-AB94-49A2-A3D1-2E0C37D16FE4}" srcOrd="0" destOrd="0" presId="urn:microsoft.com/office/officeart/2005/8/layout/hierarchy2"/>
    <dgm:cxn modelId="{7DE63F79-2C2F-43DE-B6A7-EB29B2AA0EBC}" type="presParOf" srcId="{DE9B0E7E-8EE8-479C-A4E4-996D7600F5DC}" destId="{4A334214-7496-4A4B-9BB0-F62B9B68D7BF}" srcOrd="3" destOrd="0" presId="urn:microsoft.com/office/officeart/2005/8/layout/hierarchy2"/>
    <dgm:cxn modelId="{F61D108D-E3E4-47B3-9348-F1C43A201DF1}" type="presParOf" srcId="{4A334214-7496-4A4B-9BB0-F62B9B68D7BF}" destId="{DB8563F4-5189-49D8-90E2-13EFAA4B7009}" srcOrd="0" destOrd="0" presId="urn:microsoft.com/office/officeart/2005/8/layout/hierarchy2"/>
    <dgm:cxn modelId="{8AE235D9-6BB0-4997-AD34-5E30039BB440}" type="presParOf" srcId="{4A334214-7496-4A4B-9BB0-F62B9B68D7BF}" destId="{4AD2AFFC-3BD9-4DFF-A871-45EFE03956D9}" srcOrd="1" destOrd="0" presId="urn:microsoft.com/office/officeart/2005/8/layout/hierarchy2"/>
    <dgm:cxn modelId="{10D67E3E-E178-46E5-99C1-C561CBC2F751}" type="presParOf" srcId="{4AD2AFFC-3BD9-4DFF-A871-45EFE03956D9}" destId="{61DA2443-5858-49A2-800F-C5E03D3811FA}" srcOrd="0" destOrd="0" presId="urn:microsoft.com/office/officeart/2005/8/layout/hierarchy2"/>
    <dgm:cxn modelId="{66AD5D1C-5B6D-4078-BA3C-33978FF11D6B}" type="presParOf" srcId="{61DA2443-5858-49A2-800F-C5E03D3811FA}" destId="{483CF049-7974-405B-9716-3F35D767A7F0}" srcOrd="0" destOrd="0" presId="urn:microsoft.com/office/officeart/2005/8/layout/hierarchy2"/>
    <dgm:cxn modelId="{C6269A2C-3A96-4B3C-8F6B-EBB41D120F66}" type="presParOf" srcId="{4AD2AFFC-3BD9-4DFF-A871-45EFE03956D9}" destId="{225A7DC5-2D85-46D6-B402-3E930D3AC952}" srcOrd="1" destOrd="0" presId="urn:microsoft.com/office/officeart/2005/8/layout/hierarchy2"/>
    <dgm:cxn modelId="{0621E38B-8658-4C8B-B1F6-089BEE3B81F8}" type="presParOf" srcId="{225A7DC5-2D85-46D6-B402-3E930D3AC952}" destId="{FEA11080-FC4B-49E2-9145-25672B1C050C}" srcOrd="0" destOrd="0" presId="urn:microsoft.com/office/officeart/2005/8/layout/hierarchy2"/>
    <dgm:cxn modelId="{C8B32E87-33A8-4B91-B7CA-C9F8D67B3E0F}" type="presParOf" srcId="{225A7DC5-2D85-46D6-B402-3E930D3AC952}" destId="{6D720592-2FF8-40C3-8F0A-99ABB5616AA3}" srcOrd="1" destOrd="0" presId="urn:microsoft.com/office/officeart/2005/8/layout/hierarchy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47957A9-2742-4CAA-9C52-18328F9C25FA}"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ES"/>
        </a:p>
      </dgm:t>
    </dgm:pt>
    <dgm:pt modelId="{64431135-1E46-4AEE-9454-E5B233C2FC10}">
      <dgm:prSet phldrT="[Texto]"/>
      <dgm:spPr/>
      <dgm:t>
        <a:bodyPr/>
        <a:lstStyle/>
        <a:p>
          <a:r>
            <a:rPr lang="es-MX" dirty="0"/>
            <a:t>Ejemplo 1</a:t>
          </a:r>
          <a:endParaRPr lang="es-ES" dirty="0"/>
        </a:p>
      </dgm:t>
    </dgm:pt>
    <dgm:pt modelId="{3B15178C-5B87-491D-8D27-4386FDE39A23}" type="parTrans" cxnId="{322A93E1-9073-4A32-873A-A94AC92B5A05}">
      <dgm:prSet/>
      <dgm:spPr/>
      <dgm:t>
        <a:bodyPr/>
        <a:lstStyle/>
        <a:p>
          <a:endParaRPr lang="es-ES"/>
        </a:p>
      </dgm:t>
    </dgm:pt>
    <dgm:pt modelId="{9C857069-C5D7-4967-B076-36BD9FF20010}" type="sibTrans" cxnId="{322A93E1-9073-4A32-873A-A94AC92B5A05}">
      <dgm:prSet/>
      <dgm:spPr/>
      <dgm:t>
        <a:bodyPr/>
        <a:lstStyle/>
        <a:p>
          <a:endParaRPr lang="es-ES"/>
        </a:p>
      </dgm:t>
    </dgm:pt>
    <dgm:pt modelId="{EF3241E2-10A9-4834-9B6D-A1B0C753FF66}">
      <dgm:prSet phldrT="[Texto]"/>
      <dgm:spPr/>
      <dgm:t>
        <a:bodyPr/>
        <a:lstStyle/>
        <a:p>
          <a:r>
            <a:rPr lang="es-MX" dirty="0"/>
            <a:t>Ejemplo 2</a:t>
          </a:r>
          <a:endParaRPr lang="es-ES" dirty="0"/>
        </a:p>
      </dgm:t>
    </dgm:pt>
    <dgm:pt modelId="{1B1B4650-7084-4DD6-AFFC-D46C7BB86748}" type="parTrans" cxnId="{5E680081-B9F5-49EC-BC04-8E777A9E91BF}">
      <dgm:prSet/>
      <dgm:spPr/>
      <dgm:t>
        <a:bodyPr/>
        <a:lstStyle/>
        <a:p>
          <a:endParaRPr lang="es-ES"/>
        </a:p>
      </dgm:t>
    </dgm:pt>
    <dgm:pt modelId="{6F61094B-C754-490B-87C1-8E5F09B443E6}" type="sibTrans" cxnId="{5E680081-B9F5-49EC-BC04-8E777A9E91BF}">
      <dgm:prSet/>
      <dgm:spPr/>
      <dgm:t>
        <a:bodyPr/>
        <a:lstStyle/>
        <a:p>
          <a:endParaRPr lang="es-ES"/>
        </a:p>
      </dgm:t>
    </dgm:pt>
    <dgm:pt modelId="{59504D22-140F-4955-A04D-944D644D7A62}">
      <dgm:prSet phldrT="[Texto]"/>
      <dgm:spPr/>
      <dgm:t>
        <a:bodyPr/>
        <a:lstStyle/>
        <a:p>
          <a:r>
            <a:rPr lang="es-MX" dirty="0"/>
            <a:t>Ejemplo 3</a:t>
          </a:r>
          <a:endParaRPr lang="es-ES" dirty="0"/>
        </a:p>
      </dgm:t>
    </dgm:pt>
    <dgm:pt modelId="{E8D59A4C-84D5-4806-9C36-5F89FCBE885B}" type="parTrans" cxnId="{D11446D2-977C-4F99-A110-3E70E0D9220C}">
      <dgm:prSet/>
      <dgm:spPr/>
      <dgm:t>
        <a:bodyPr/>
        <a:lstStyle/>
        <a:p>
          <a:endParaRPr lang="es-ES"/>
        </a:p>
      </dgm:t>
    </dgm:pt>
    <dgm:pt modelId="{21979306-90E6-43D8-9C74-5ECD6463010E}" type="sibTrans" cxnId="{D11446D2-977C-4F99-A110-3E70E0D9220C}">
      <dgm:prSet/>
      <dgm:spPr/>
      <dgm:t>
        <a:bodyPr/>
        <a:lstStyle/>
        <a:p>
          <a:endParaRPr lang="es-ES"/>
        </a:p>
      </dgm:t>
    </dgm:pt>
    <dgm:pt modelId="{9C031B8D-1999-44CB-AFA1-D56E8C0AA5A3}" type="pres">
      <dgm:prSet presAssocID="{347957A9-2742-4CAA-9C52-18328F9C25FA}" presName="linear" presStyleCnt="0">
        <dgm:presLayoutVars>
          <dgm:dir/>
          <dgm:animLvl val="lvl"/>
          <dgm:resizeHandles val="exact"/>
        </dgm:presLayoutVars>
      </dgm:prSet>
      <dgm:spPr/>
    </dgm:pt>
    <dgm:pt modelId="{77E02144-25C2-490E-9245-4BD0CA7C8A7C}" type="pres">
      <dgm:prSet presAssocID="{64431135-1E46-4AEE-9454-E5B233C2FC10}" presName="parentLin" presStyleCnt="0"/>
      <dgm:spPr/>
    </dgm:pt>
    <dgm:pt modelId="{5DFEF60A-2586-4E7C-BDAA-331AFE5BB8B1}" type="pres">
      <dgm:prSet presAssocID="{64431135-1E46-4AEE-9454-E5B233C2FC10}" presName="parentLeftMargin" presStyleLbl="node1" presStyleIdx="0" presStyleCnt="3"/>
      <dgm:spPr/>
    </dgm:pt>
    <dgm:pt modelId="{EA7DB834-2A71-4513-8E8A-1D459E93E796}" type="pres">
      <dgm:prSet presAssocID="{64431135-1E46-4AEE-9454-E5B233C2FC10}" presName="parentText" presStyleLbl="node1" presStyleIdx="0" presStyleCnt="3">
        <dgm:presLayoutVars>
          <dgm:chMax val="0"/>
          <dgm:bulletEnabled val="1"/>
        </dgm:presLayoutVars>
      </dgm:prSet>
      <dgm:spPr/>
    </dgm:pt>
    <dgm:pt modelId="{A31610AA-1E2C-4AA9-9280-F58F9780B0A9}" type="pres">
      <dgm:prSet presAssocID="{64431135-1E46-4AEE-9454-E5B233C2FC10}" presName="negativeSpace" presStyleCnt="0"/>
      <dgm:spPr/>
    </dgm:pt>
    <dgm:pt modelId="{A16D418B-0EB6-4AFF-BD5C-F8955D6DFA81}" type="pres">
      <dgm:prSet presAssocID="{64431135-1E46-4AEE-9454-E5B233C2FC10}" presName="childText" presStyleLbl="conFgAcc1" presStyleIdx="0" presStyleCnt="3">
        <dgm:presLayoutVars>
          <dgm:bulletEnabled val="1"/>
        </dgm:presLayoutVars>
      </dgm:prSet>
      <dgm:spPr/>
    </dgm:pt>
    <dgm:pt modelId="{02EB0A46-C33D-44C2-B64E-E4B0E32C864F}" type="pres">
      <dgm:prSet presAssocID="{9C857069-C5D7-4967-B076-36BD9FF20010}" presName="spaceBetweenRectangles" presStyleCnt="0"/>
      <dgm:spPr/>
    </dgm:pt>
    <dgm:pt modelId="{BE358193-6178-439E-82F9-840BB92BE949}" type="pres">
      <dgm:prSet presAssocID="{EF3241E2-10A9-4834-9B6D-A1B0C753FF66}" presName="parentLin" presStyleCnt="0"/>
      <dgm:spPr/>
    </dgm:pt>
    <dgm:pt modelId="{8C6DAE22-E3E5-4207-A28B-DDEB4E92D0E3}" type="pres">
      <dgm:prSet presAssocID="{EF3241E2-10A9-4834-9B6D-A1B0C753FF66}" presName="parentLeftMargin" presStyleLbl="node1" presStyleIdx="0" presStyleCnt="3"/>
      <dgm:spPr/>
    </dgm:pt>
    <dgm:pt modelId="{E9DC9537-B0D0-44B1-8950-1ED0590C376F}" type="pres">
      <dgm:prSet presAssocID="{EF3241E2-10A9-4834-9B6D-A1B0C753FF66}" presName="parentText" presStyleLbl="node1" presStyleIdx="1" presStyleCnt="3">
        <dgm:presLayoutVars>
          <dgm:chMax val="0"/>
          <dgm:bulletEnabled val="1"/>
        </dgm:presLayoutVars>
      </dgm:prSet>
      <dgm:spPr/>
    </dgm:pt>
    <dgm:pt modelId="{EB102F87-83F6-44A8-95AB-6C74D2B3D06B}" type="pres">
      <dgm:prSet presAssocID="{EF3241E2-10A9-4834-9B6D-A1B0C753FF66}" presName="negativeSpace" presStyleCnt="0"/>
      <dgm:spPr/>
    </dgm:pt>
    <dgm:pt modelId="{157B264B-866D-4BA2-880C-7E9BB39F39F9}" type="pres">
      <dgm:prSet presAssocID="{EF3241E2-10A9-4834-9B6D-A1B0C753FF66}" presName="childText" presStyleLbl="conFgAcc1" presStyleIdx="1" presStyleCnt="3">
        <dgm:presLayoutVars>
          <dgm:bulletEnabled val="1"/>
        </dgm:presLayoutVars>
      </dgm:prSet>
      <dgm:spPr/>
    </dgm:pt>
    <dgm:pt modelId="{DABBC5CB-7F77-46F6-9BA9-2C727323FA95}" type="pres">
      <dgm:prSet presAssocID="{6F61094B-C754-490B-87C1-8E5F09B443E6}" presName="spaceBetweenRectangles" presStyleCnt="0"/>
      <dgm:spPr/>
    </dgm:pt>
    <dgm:pt modelId="{7BE0B064-FD56-4A32-925D-22C56668BDBF}" type="pres">
      <dgm:prSet presAssocID="{59504D22-140F-4955-A04D-944D644D7A62}" presName="parentLin" presStyleCnt="0"/>
      <dgm:spPr/>
    </dgm:pt>
    <dgm:pt modelId="{4C85788D-5B05-4CF5-B58C-0D1543106220}" type="pres">
      <dgm:prSet presAssocID="{59504D22-140F-4955-A04D-944D644D7A62}" presName="parentLeftMargin" presStyleLbl="node1" presStyleIdx="1" presStyleCnt="3"/>
      <dgm:spPr/>
    </dgm:pt>
    <dgm:pt modelId="{D8DD2AD7-21C9-4C5C-AB15-D152144444CC}" type="pres">
      <dgm:prSet presAssocID="{59504D22-140F-4955-A04D-944D644D7A62}" presName="parentText" presStyleLbl="node1" presStyleIdx="2" presStyleCnt="3">
        <dgm:presLayoutVars>
          <dgm:chMax val="0"/>
          <dgm:bulletEnabled val="1"/>
        </dgm:presLayoutVars>
      </dgm:prSet>
      <dgm:spPr/>
    </dgm:pt>
    <dgm:pt modelId="{45CDE1C7-6F33-4259-BF4E-D1C3C3ABD7AF}" type="pres">
      <dgm:prSet presAssocID="{59504D22-140F-4955-A04D-944D644D7A62}" presName="negativeSpace" presStyleCnt="0"/>
      <dgm:spPr/>
    </dgm:pt>
    <dgm:pt modelId="{953270C5-9373-4611-8DF2-F73D6504FF85}" type="pres">
      <dgm:prSet presAssocID="{59504D22-140F-4955-A04D-944D644D7A62}" presName="childText" presStyleLbl="conFgAcc1" presStyleIdx="2" presStyleCnt="3">
        <dgm:presLayoutVars>
          <dgm:bulletEnabled val="1"/>
        </dgm:presLayoutVars>
      </dgm:prSet>
      <dgm:spPr/>
    </dgm:pt>
  </dgm:ptLst>
  <dgm:cxnLst>
    <dgm:cxn modelId="{3AF51935-5EF6-449B-8D59-ACD477FBC609}" type="presOf" srcId="{347957A9-2742-4CAA-9C52-18328F9C25FA}" destId="{9C031B8D-1999-44CB-AFA1-D56E8C0AA5A3}" srcOrd="0" destOrd="0" presId="urn:microsoft.com/office/officeart/2005/8/layout/list1"/>
    <dgm:cxn modelId="{5E680081-B9F5-49EC-BC04-8E777A9E91BF}" srcId="{347957A9-2742-4CAA-9C52-18328F9C25FA}" destId="{EF3241E2-10A9-4834-9B6D-A1B0C753FF66}" srcOrd="1" destOrd="0" parTransId="{1B1B4650-7084-4DD6-AFFC-D46C7BB86748}" sibTransId="{6F61094B-C754-490B-87C1-8E5F09B443E6}"/>
    <dgm:cxn modelId="{8F273F87-2296-4ABC-AF2F-5F28F168A171}" type="presOf" srcId="{59504D22-140F-4955-A04D-944D644D7A62}" destId="{D8DD2AD7-21C9-4C5C-AB15-D152144444CC}" srcOrd="1" destOrd="0" presId="urn:microsoft.com/office/officeart/2005/8/layout/list1"/>
    <dgm:cxn modelId="{C86E40AD-1B14-403F-9C32-76E8CC91F335}" type="presOf" srcId="{64431135-1E46-4AEE-9454-E5B233C2FC10}" destId="{5DFEF60A-2586-4E7C-BDAA-331AFE5BB8B1}" srcOrd="0" destOrd="0" presId="urn:microsoft.com/office/officeart/2005/8/layout/list1"/>
    <dgm:cxn modelId="{D11446D2-977C-4F99-A110-3E70E0D9220C}" srcId="{347957A9-2742-4CAA-9C52-18328F9C25FA}" destId="{59504D22-140F-4955-A04D-944D644D7A62}" srcOrd="2" destOrd="0" parTransId="{E8D59A4C-84D5-4806-9C36-5F89FCBE885B}" sibTransId="{21979306-90E6-43D8-9C74-5ECD6463010E}"/>
    <dgm:cxn modelId="{5F8EBFD4-8DB7-415B-B5EB-AB09D0816D2F}" type="presOf" srcId="{EF3241E2-10A9-4834-9B6D-A1B0C753FF66}" destId="{8C6DAE22-E3E5-4207-A28B-DDEB4E92D0E3}" srcOrd="0" destOrd="0" presId="urn:microsoft.com/office/officeart/2005/8/layout/list1"/>
    <dgm:cxn modelId="{322A93E1-9073-4A32-873A-A94AC92B5A05}" srcId="{347957A9-2742-4CAA-9C52-18328F9C25FA}" destId="{64431135-1E46-4AEE-9454-E5B233C2FC10}" srcOrd="0" destOrd="0" parTransId="{3B15178C-5B87-491D-8D27-4386FDE39A23}" sibTransId="{9C857069-C5D7-4967-B076-36BD9FF20010}"/>
    <dgm:cxn modelId="{4AC24FE5-11D3-44C2-BBB6-C75807212ABA}" type="presOf" srcId="{EF3241E2-10A9-4834-9B6D-A1B0C753FF66}" destId="{E9DC9537-B0D0-44B1-8950-1ED0590C376F}" srcOrd="1" destOrd="0" presId="urn:microsoft.com/office/officeart/2005/8/layout/list1"/>
    <dgm:cxn modelId="{3F3B8DEF-C2DE-454D-94C5-48BF18B4963E}" type="presOf" srcId="{64431135-1E46-4AEE-9454-E5B233C2FC10}" destId="{EA7DB834-2A71-4513-8E8A-1D459E93E796}" srcOrd="1" destOrd="0" presId="urn:microsoft.com/office/officeart/2005/8/layout/list1"/>
    <dgm:cxn modelId="{92EC56F2-CBED-4B67-B708-03A1972B54EB}" type="presOf" srcId="{59504D22-140F-4955-A04D-944D644D7A62}" destId="{4C85788D-5B05-4CF5-B58C-0D1543106220}" srcOrd="0" destOrd="0" presId="urn:microsoft.com/office/officeart/2005/8/layout/list1"/>
    <dgm:cxn modelId="{8F60CFF9-FFE3-4672-AC3E-73D409161FE6}" type="presParOf" srcId="{9C031B8D-1999-44CB-AFA1-D56E8C0AA5A3}" destId="{77E02144-25C2-490E-9245-4BD0CA7C8A7C}" srcOrd="0" destOrd="0" presId="urn:microsoft.com/office/officeart/2005/8/layout/list1"/>
    <dgm:cxn modelId="{862A09DC-4500-4968-BD34-F0655F6BCD5E}" type="presParOf" srcId="{77E02144-25C2-490E-9245-4BD0CA7C8A7C}" destId="{5DFEF60A-2586-4E7C-BDAA-331AFE5BB8B1}" srcOrd="0" destOrd="0" presId="urn:microsoft.com/office/officeart/2005/8/layout/list1"/>
    <dgm:cxn modelId="{E15157C7-8D40-42CA-9C39-684DE97DDC7B}" type="presParOf" srcId="{77E02144-25C2-490E-9245-4BD0CA7C8A7C}" destId="{EA7DB834-2A71-4513-8E8A-1D459E93E796}" srcOrd="1" destOrd="0" presId="urn:microsoft.com/office/officeart/2005/8/layout/list1"/>
    <dgm:cxn modelId="{61DED9B9-7B95-4D82-9C39-31F683607F4E}" type="presParOf" srcId="{9C031B8D-1999-44CB-AFA1-D56E8C0AA5A3}" destId="{A31610AA-1E2C-4AA9-9280-F58F9780B0A9}" srcOrd="1" destOrd="0" presId="urn:microsoft.com/office/officeart/2005/8/layout/list1"/>
    <dgm:cxn modelId="{2885FDD3-1E8C-496C-B949-82E11EACEB79}" type="presParOf" srcId="{9C031B8D-1999-44CB-AFA1-D56E8C0AA5A3}" destId="{A16D418B-0EB6-4AFF-BD5C-F8955D6DFA81}" srcOrd="2" destOrd="0" presId="urn:microsoft.com/office/officeart/2005/8/layout/list1"/>
    <dgm:cxn modelId="{1224F6C3-41FD-4DD7-88D5-378E8E771D90}" type="presParOf" srcId="{9C031B8D-1999-44CB-AFA1-D56E8C0AA5A3}" destId="{02EB0A46-C33D-44C2-B64E-E4B0E32C864F}" srcOrd="3" destOrd="0" presId="urn:microsoft.com/office/officeart/2005/8/layout/list1"/>
    <dgm:cxn modelId="{09EAD387-51A5-4D48-B967-BE226DA68844}" type="presParOf" srcId="{9C031B8D-1999-44CB-AFA1-D56E8C0AA5A3}" destId="{BE358193-6178-439E-82F9-840BB92BE949}" srcOrd="4" destOrd="0" presId="urn:microsoft.com/office/officeart/2005/8/layout/list1"/>
    <dgm:cxn modelId="{3BF0990D-C168-4C03-809F-D1019C6A93B8}" type="presParOf" srcId="{BE358193-6178-439E-82F9-840BB92BE949}" destId="{8C6DAE22-E3E5-4207-A28B-DDEB4E92D0E3}" srcOrd="0" destOrd="0" presId="urn:microsoft.com/office/officeart/2005/8/layout/list1"/>
    <dgm:cxn modelId="{4976AC10-4351-402D-8A9E-F17AA5E101B8}" type="presParOf" srcId="{BE358193-6178-439E-82F9-840BB92BE949}" destId="{E9DC9537-B0D0-44B1-8950-1ED0590C376F}" srcOrd="1" destOrd="0" presId="urn:microsoft.com/office/officeart/2005/8/layout/list1"/>
    <dgm:cxn modelId="{03FC1A62-CCCF-4725-9979-63FA0D9A22C0}" type="presParOf" srcId="{9C031B8D-1999-44CB-AFA1-D56E8C0AA5A3}" destId="{EB102F87-83F6-44A8-95AB-6C74D2B3D06B}" srcOrd="5" destOrd="0" presId="urn:microsoft.com/office/officeart/2005/8/layout/list1"/>
    <dgm:cxn modelId="{16EAA1A4-D094-4E88-B8F5-BCB0AFB9A851}" type="presParOf" srcId="{9C031B8D-1999-44CB-AFA1-D56E8C0AA5A3}" destId="{157B264B-866D-4BA2-880C-7E9BB39F39F9}" srcOrd="6" destOrd="0" presId="urn:microsoft.com/office/officeart/2005/8/layout/list1"/>
    <dgm:cxn modelId="{11AD00F3-CF29-4481-A698-B36AE2301616}" type="presParOf" srcId="{9C031B8D-1999-44CB-AFA1-D56E8C0AA5A3}" destId="{DABBC5CB-7F77-46F6-9BA9-2C727323FA95}" srcOrd="7" destOrd="0" presId="urn:microsoft.com/office/officeart/2005/8/layout/list1"/>
    <dgm:cxn modelId="{81EAE198-D8E5-4187-9883-7CBD0AB9D457}" type="presParOf" srcId="{9C031B8D-1999-44CB-AFA1-D56E8C0AA5A3}" destId="{7BE0B064-FD56-4A32-925D-22C56668BDBF}" srcOrd="8" destOrd="0" presId="urn:microsoft.com/office/officeart/2005/8/layout/list1"/>
    <dgm:cxn modelId="{ACC543E7-54FD-472B-8985-D583258BFECD}" type="presParOf" srcId="{7BE0B064-FD56-4A32-925D-22C56668BDBF}" destId="{4C85788D-5B05-4CF5-B58C-0D1543106220}" srcOrd="0" destOrd="0" presId="urn:microsoft.com/office/officeart/2005/8/layout/list1"/>
    <dgm:cxn modelId="{65310E7E-3F2C-41A1-91DA-27CC85DE59CE}" type="presParOf" srcId="{7BE0B064-FD56-4A32-925D-22C56668BDBF}" destId="{D8DD2AD7-21C9-4C5C-AB15-D152144444CC}" srcOrd="1" destOrd="0" presId="urn:microsoft.com/office/officeart/2005/8/layout/list1"/>
    <dgm:cxn modelId="{A93D2802-00D0-415E-839E-2423F964F6AF}" type="presParOf" srcId="{9C031B8D-1999-44CB-AFA1-D56E8C0AA5A3}" destId="{45CDE1C7-6F33-4259-BF4E-D1C3C3ABD7AF}" srcOrd="9" destOrd="0" presId="urn:microsoft.com/office/officeart/2005/8/layout/list1"/>
    <dgm:cxn modelId="{E80C2446-9E74-4DA0-A678-D5357B09CDB1}" type="presParOf" srcId="{9C031B8D-1999-44CB-AFA1-D56E8C0AA5A3}" destId="{953270C5-9373-4611-8DF2-F73D6504FF85}"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B47449-2C8C-4446-97D3-787CE2AE184A}">
      <dsp:nvSpPr>
        <dsp:cNvPr id="0" name=""/>
        <dsp:cNvSpPr/>
      </dsp:nvSpPr>
      <dsp:spPr>
        <a:xfrm>
          <a:off x="2732" y="1322308"/>
          <a:ext cx="1248093" cy="624046"/>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977900">
            <a:lnSpc>
              <a:spcPct val="90000"/>
            </a:lnSpc>
            <a:spcBef>
              <a:spcPct val="0"/>
            </a:spcBef>
            <a:spcAft>
              <a:spcPct val="35000"/>
            </a:spcAft>
            <a:buNone/>
          </a:pPr>
          <a:r>
            <a:rPr lang="es-MX" sz="2200" kern="1200" dirty="0"/>
            <a:t>Luis Jaimes</a:t>
          </a:r>
          <a:endParaRPr lang="es-ES" sz="2200" kern="1200" dirty="0"/>
        </a:p>
      </dsp:txBody>
      <dsp:txXfrm>
        <a:off x="21010" y="1340586"/>
        <a:ext cx="1211537" cy="587490"/>
      </dsp:txXfrm>
    </dsp:sp>
    <dsp:sp modelId="{E2C1A459-72BC-4DCE-86B9-96EEC08FF3FC}">
      <dsp:nvSpPr>
        <dsp:cNvPr id="0" name=""/>
        <dsp:cNvSpPr/>
      </dsp:nvSpPr>
      <dsp:spPr>
        <a:xfrm rot="19457599">
          <a:off x="1193037" y="1437735"/>
          <a:ext cx="614812" cy="34365"/>
        </a:xfrm>
        <a:custGeom>
          <a:avLst/>
          <a:gdLst/>
          <a:ahLst/>
          <a:cxnLst/>
          <a:rect l="0" t="0" r="0" b="0"/>
          <a:pathLst>
            <a:path>
              <a:moveTo>
                <a:pt x="0" y="17182"/>
              </a:moveTo>
              <a:lnTo>
                <a:pt x="614812" y="17182"/>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ES" sz="500" kern="1200"/>
        </a:p>
      </dsp:txBody>
      <dsp:txXfrm>
        <a:off x="1485073" y="1439547"/>
        <a:ext cx="30740" cy="30740"/>
      </dsp:txXfrm>
    </dsp:sp>
    <dsp:sp modelId="{B2973461-BD6C-43A2-910D-C1DDC1FDD449}">
      <dsp:nvSpPr>
        <dsp:cNvPr id="0" name=""/>
        <dsp:cNvSpPr/>
      </dsp:nvSpPr>
      <dsp:spPr>
        <a:xfrm>
          <a:off x="1750062" y="963481"/>
          <a:ext cx="1248093" cy="624046"/>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977900">
            <a:lnSpc>
              <a:spcPct val="90000"/>
            </a:lnSpc>
            <a:spcBef>
              <a:spcPct val="0"/>
            </a:spcBef>
            <a:spcAft>
              <a:spcPct val="35000"/>
            </a:spcAft>
            <a:buNone/>
          </a:pPr>
          <a:r>
            <a:rPr lang="es-MX" sz="2200" kern="1200" dirty="0"/>
            <a:t>Ernesto Fuentes</a:t>
          </a:r>
          <a:endParaRPr lang="es-ES" sz="2200" kern="1200" dirty="0"/>
        </a:p>
      </dsp:txBody>
      <dsp:txXfrm>
        <a:off x="1768340" y="981759"/>
        <a:ext cx="1211537" cy="587490"/>
      </dsp:txXfrm>
    </dsp:sp>
    <dsp:sp modelId="{6004A7ED-D39A-4E46-9004-015B8359AF16}">
      <dsp:nvSpPr>
        <dsp:cNvPr id="0" name=""/>
        <dsp:cNvSpPr/>
      </dsp:nvSpPr>
      <dsp:spPr>
        <a:xfrm rot="2142401">
          <a:off x="1193037" y="1796562"/>
          <a:ext cx="614812" cy="34365"/>
        </a:xfrm>
        <a:custGeom>
          <a:avLst/>
          <a:gdLst/>
          <a:ahLst/>
          <a:cxnLst/>
          <a:rect l="0" t="0" r="0" b="0"/>
          <a:pathLst>
            <a:path>
              <a:moveTo>
                <a:pt x="0" y="17182"/>
              </a:moveTo>
              <a:lnTo>
                <a:pt x="614812" y="17182"/>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ES" sz="500" kern="1200"/>
        </a:p>
      </dsp:txBody>
      <dsp:txXfrm>
        <a:off x="1485073" y="1798374"/>
        <a:ext cx="30740" cy="30740"/>
      </dsp:txXfrm>
    </dsp:sp>
    <dsp:sp modelId="{DB8563F4-5189-49D8-90E2-13EFAA4B7009}">
      <dsp:nvSpPr>
        <dsp:cNvPr id="0" name=""/>
        <dsp:cNvSpPr/>
      </dsp:nvSpPr>
      <dsp:spPr>
        <a:xfrm>
          <a:off x="1750062" y="1681134"/>
          <a:ext cx="1248093" cy="624046"/>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977900">
            <a:lnSpc>
              <a:spcPct val="90000"/>
            </a:lnSpc>
            <a:spcBef>
              <a:spcPct val="0"/>
            </a:spcBef>
            <a:spcAft>
              <a:spcPct val="35000"/>
            </a:spcAft>
            <a:buNone/>
          </a:pPr>
          <a:r>
            <a:rPr lang="es-MX" sz="2200" kern="1200" dirty="0"/>
            <a:t>Claudia Pérez</a:t>
          </a:r>
          <a:endParaRPr lang="es-ES" sz="2200" kern="1200" dirty="0"/>
        </a:p>
      </dsp:txBody>
      <dsp:txXfrm>
        <a:off x="1768340" y="1699412"/>
        <a:ext cx="1211537" cy="587490"/>
      </dsp:txXfrm>
    </dsp:sp>
    <dsp:sp modelId="{61DA2443-5858-49A2-800F-C5E03D3811FA}">
      <dsp:nvSpPr>
        <dsp:cNvPr id="0" name=""/>
        <dsp:cNvSpPr/>
      </dsp:nvSpPr>
      <dsp:spPr>
        <a:xfrm>
          <a:off x="2998155" y="1975975"/>
          <a:ext cx="499237" cy="34365"/>
        </a:xfrm>
        <a:custGeom>
          <a:avLst/>
          <a:gdLst/>
          <a:ahLst/>
          <a:cxnLst/>
          <a:rect l="0" t="0" r="0" b="0"/>
          <a:pathLst>
            <a:path>
              <a:moveTo>
                <a:pt x="0" y="17182"/>
              </a:moveTo>
              <a:lnTo>
                <a:pt x="499237" y="17182"/>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ES" sz="500" kern="1200"/>
        </a:p>
      </dsp:txBody>
      <dsp:txXfrm>
        <a:off x="3235293" y="1980677"/>
        <a:ext cx="24961" cy="24961"/>
      </dsp:txXfrm>
    </dsp:sp>
    <dsp:sp modelId="{FEA11080-FC4B-49E2-9145-25672B1C050C}">
      <dsp:nvSpPr>
        <dsp:cNvPr id="0" name=""/>
        <dsp:cNvSpPr/>
      </dsp:nvSpPr>
      <dsp:spPr>
        <a:xfrm>
          <a:off x="3497392" y="1681134"/>
          <a:ext cx="1248093" cy="624046"/>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977900">
            <a:lnSpc>
              <a:spcPct val="90000"/>
            </a:lnSpc>
            <a:spcBef>
              <a:spcPct val="0"/>
            </a:spcBef>
            <a:spcAft>
              <a:spcPct val="35000"/>
            </a:spcAft>
            <a:buNone/>
          </a:pPr>
          <a:endParaRPr lang="es-ES" sz="2200" kern="1200"/>
        </a:p>
      </dsp:txBody>
      <dsp:txXfrm>
        <a:off x="3515670" y="1699412"/>
        <a:ext cx="1211537" cy="58749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6D418B-0EB6-4AFF-BD5C-F8955D6DFA81}">
      <dsp:nvSpPr>
        <dsp:cNvPr id="0" name=""/>
        <dsp:cNvSpPr/>
      </dsp:nvSpPr>
      <dsp:spPr>
        <a:xfrm>
          <a:off x="0" y="464019"/>
          <a:ext cx="6096000" cy="7812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A7DB834-2A71-4513-8E8A-1D459E93E796}">
      <dsp:nvSpPr>
        <dsp:cNvPr id="0" name=""/>
        <dsp:cNvSpPr/>
      </dsp:nvSpPr>
      <dsp:spPr>
        <a:xfrm>
          <a:off x="304800" y="6459"/>
          <a:ext cx="4267200" cy="91512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marL="0" lvl="0" indent="0" algn="l" defTabSz="1377950">
            <a:lnSpc>
              <a:spcPct val="90000"/>
            </a:lnSpc>
            <a:spcBef>
              <a:spcPct val="0"/>
            </a:spcBef>
            <a:spcAft>
              <a:spcPct val="35000"/>
            </a:spcAft>
            <a:buNone/>
          </a:pPr>
          <a:r>
            <a:rPr lang="es-MX" sz="3100" kern="1200" dirty="0"/>
            <a:t>Ejemplo 1</a:t>
          </a:r>
          <a:endParaRPr lang="es-ES" sz="3100" kern="1200" dirty="0"/>
        </a:p>
      </dsp:txBody>
      <dsp:txXfrm>
        <a:off x="349472" y="51131"/>
        <a:ext cx="4177856" cy="825776"/>
      </dsp:txXfrm>
    </dsp:sp>
    <dsp:sp modelId="{157B264B-866D-4BA2-880C-7E9BB39F39F9}">
      <dsp:nvSpPr>
        <dsp:cNvPr id="0" name=""/>
        <dsp:cNvSpPr/>
      </dsp:nvSpPr>
      <dsp:spPr>
        <a:xfrm>
          <a:off x="0" y="1870179"/>
          <a:ext cx="6096000" cy="7812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9DC9537-B0D0-44B1-8950-1ED0590C376F}">
      <dsp:nvSpPr>
        <dsp:cNvPr id="0" name=""/>
        <dsp:cNvSpPr/>
      </dsp:nvSpPr>
      <dsp:spPr>
        <a:xfrm>
          <a:off x="304800" y="1412619"/>
          <a:ext cx="4267200" cy="91512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marL="0" lvl="0" indent="0" algn="l" defTabSz="1377950">
            <a:lnSpc>
              <a:spcPct val="90000"/>
            </a:lnSpc>
            <a:spcBef>
              <a:spcPct val="0"/>
            </a:spcBef>
            <a:spcAft>
              <a:spcPct val="35000"/>
            </a:spcAft>
            <a:buNone/>
          </a:pPr>
          <a:r>
            <a:rPr lang="es-MX" sz="3100" kern="1200" dirty="0"/>
            <a:t>Ejemplo 2</a:t>
          </a:r>
          <a:endParaRPr lang="es-ES" sz="3100" kern="1200" dirty="0"/>
        </a:p>
      </dsp:txBody>
      <dsp:txXfrm>
        <a:off x="349472" y="1457291"/>
        <a:ext cx="4177856" cy="825776"/>
      </dsp:txXfrm>
    </dsp:sp>
    <dsp:sp modelId="{953270C5-9373-4611-8DF2-F73D6504FF85}">
      <dsp:nvSpPr>
        <dsp:cNvPr id="0" name=""/>
        <dsp:cNvSpPr/>
      </dsp:nvSpPr>
      <dsp:spPr>
        <a:xfrm>
          <a:off x="0" y="3276340"/>
          <a:ext cx="6096000" cy="7812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8DD2AD7-21C9-4C5C-AB15-D152144444CC}">
      <dsp:nvSpPr>
        <dsp:cNvPr id="0" name=""/>
        <dsp:cNvSpPr/>
      </dsp:nvSpPr>
      <dsp:spPr>
        <a:xfrm>
          <a:off x="304800" y="2818780"/>
          <a:ext cx="4267200" cy="91512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marL="0" lvl="0" indent="0" algn="l" defTabSz="1377950">
            <a:lnSpc>
              <a:spcPct val="90000"/>
            </a:lnSpc>
            <a:spcBef>
              <a:spcPct val="0"/>
            </a:spcBef>
            <a:spcAft>
              <a:spcPct val="35000"/>
            </a:spcAft>
            <a:buNone/>
          </a:pPr>
          <a:r>
            <a:rPr lang="es-MX" sz="3100" kern="1200" dirty="0"/>
            <a:t>Ejemplo 3</a:t>
          </a:r>
          <a:endParaRPr lang="es-ES" sz="3100" kern="1200" dirty="0"/>
        </a:p>
      </dsp:txBody>
      <dsp:txXfrm>
        <a:off x="349472" y="2863452"/>
        <a:ext cx="4177856" cy="825776"/>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rtlCol="0"/>
          <a:lstStyle>
            <a:lvl1pPr algn="l" latinLnBrk="0">
              <a:defRPr lang="es-ES" sz="1200"/>
            </a:lvl1pPr>
            <a:extLst/>
          </a:lstStyle>
          <a:p>
            <a:endParaRPr lang="es-ES"/>
          </a:p>
        </p:txBody>
      </p:sp>
      <p:sp>
        <p:nvSpPr>
          <p:cNvPr id="3" name="Date Placeholder 2"/>
          <p:cNvSpPr>
            <a:spLocks noGrp="1"/>
          </p:cNvSpPr>
          <p:nvPr>
            <p:ph type="dt" idx="1"/>
          </p:nvPr>
        </p:nvSpPr>
        <p:spPr>
          <a:xfrm>
            <a:off x="3884613" y="0"/>
            <a:ext cx="2971800" cy="457200"/>
          </a:xfrm>
          <a:prstGeom prst="rect">
            <a:avLst/>
          </a:prstGeom>
        </p:spPr>
        <p:txBody>
          <a:bodyPr vert="horz" rtlCol="0"/>
          <a:lstStyle>
            <a:lvl1pPr algn="r" latinLnBrk="0">
              <a:defRPr lang="es-ES" sz="1200"/>
            </a:lvl1pPr>
            <a:extLst/>
          </a:lstStyle>
          <a:p>
            <a:fld id="{A8ADFD5B-A66C-449C-B6E8-FB716D07777D}" type="datetimeFigureOut">
              <a:rPr lang="es-MX"/>
              <a:pPr/>
              <a:t>14/04/2021</a:t>
            </a:fld>
            <a:endParaRPr lang="es-E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rtlCol="0" anchor="ctr"/>
          <a:lstStyle/>
          <a:p>
            <a:endParaRPr lang="es-ES"/>
          </a:p>
        </p:txBody>
      </p:sp>
      <p:sp>
        <p:nvSpPr>
          <p:cNvPr id="5" name="Notes Placeholder 4"/>
          <p:cNvSpPr>
            <a:spLocks noGrp="1"/>
          </p:cNvSpPr>
          <p:nvPr>
            <p:ph type="body" sz="quarter" idx="3"/>
          </p:nvPr>
        </p:nvSpPr>
        <p:spPr>
          <a:xfrm>
            <a:off x="685800" y="4343400"/>
            <a:ext cx="5486400" cy="4114800"/>
          </a:xfrm>
          <a:prstGeom prst="rect">
            <a:avLst/>
          </a:prstGeom>
        </p:spPr>
        <p:txBody>
          <a:bodyPr vert="horz"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Footer Placeholder 5"/>
          <p:cNvSpPr>
            <a:spLocks noGrp="1"/>
          </p:cNvSpPr>
          <p:nvPr>
            <p:ph type="ftr" sz="quarter" idx="4"/>
          </p:nvPr>
        </p:nvSpPr>
        <p:spPr>
          <a:xfrm>
            <a:off x="0" y="8685213"/>
            <a:ext cx="2971800" cy="457200"/>
          </a:xfrm>
          <a:prstGeom prst="rect">
            <a:avLst/>
          </a:prstGeom>
        </p:spPr>
        <p:txBody>
          <a:bodyPr vert="horz" rtlCol="0" anchor="b"/>
          <a:lstStyle>
            <a:lvl1pPr algn="l" latinLnBrk="0">
              <a:defRPr lang="es-ES" sz="1200"/>
            </a:lvl1pPr>
            <a:extLst/>
          </a:lstStyle>
          <a:p>
            <a:endParaRPr lang="es-E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rtlCol="0" anchor="b"/>
          <a:lstStyle>
            <a:lvl1pPr algn="r" latinLnBrk="0">
              <a:defRPr lang="es-ES" sz="1200"/>
            </a:lvl1pPr>
            <a:extLst/>
          </a:lstStyle>
          <a:p>
            <a:fld id="{CA5D3BF3-D352-46FC-8343-31F56E6730EA}" type="slidenum">
              <a:rPr/>
              <a:pPr/>
              <a:t>‹Nº›</a:t>
            </a:fld>
            <a:endParaRPr lang="es-ES"/>
          </a:p>
        </p:txBody>
      </p:sp>
    </p:spTree>
    <p:extLst>
      <p:ext uri="{BB962C8B-B14F-4D97-AF65-F5344CB8AC3E}">
        <p14:creationId xmlns:p14="http://schemas.microsoft.com/office/powerpoint/2010/main" val="2853367991"/>
      </p:ext>
    </p:extLst>
  </p:cSld>
  <p:clrMap bg1="lt1" tx1="dk1" bg2="lt2" tx2="dk2" accent1="accent1" accent2="accent2" accent3="accent3" accent4="accent4" accent5="accent5" accent6="accent6" hlink="hlink" folHlink="folHlink"/>
  <p:notesStyle>
    <a:lvl1pPr marL="0" algn="l" rtl="0" latinLnBrk="0">
      <a:defRPr lang="es-ES" sz="1200" kern="1200">
        <a:solidFill>
          <a:schemeClr val="tx1"/>
        </a:solidFill>
        <a:latin typeface="+mn-lt"/>
        <a:ea typeface="+mn-ea"/>
        <a:cs typeface="+mn-cs"/>
      </a:defRPr>
    </a:lvl1pPr>
    <a:lvl2pPr marL="457200" algn="l" rtl="0" latinLnBrk="0">
      <a:defRPr lang="es-ES" sz="1200" kern="1200">
        <a:solidFill>
          <a:schemeClr val="tx1"/>
        </a:solidFill>
        <a:latin typeface="+mn-lt"/>
        <a:ea typeface="+mn-ea"/>
        <a:cs typeface="+mn-cs"/>
      </a:defRPr>
    </a:lvl2pPr>
    <a:lvl3pPr marL="914400" algn="l" rtl="0" latinLnBrk="0">
      <a:defRPr lang="es-ES" sz="1200" kern="1200">
        <a:solidFill>
          <a:schemeClr val="tx1"/>
        </a:solidFill>
        <a:latin typeface="+mn-lt"/>
        <a:ea typeface="+mn-ea"/>
        <a:cs typeface="+mn-cs"/>
      </a:defRPr>
    </a:lvl3pPr>
    <a:lvl4pPr marL="1371600" algn="l" rtl="0" latinLnBrk="0">
      <a:defRPr lang="es-ES" sz="1200" kern="1200">
        <a:solidFill>
          <a:schemeClr val="tx1"/>
        </a:solidFill>
        <a:latin typeface="+mn-lt"/>
        <a:ea typeface="+mn-ea"/>
        <a:cs typeface="+mn-cs"/>
      </a:defRPr>
    </a:lvl4pPr>
    <a:lvl5pPr marL="1828800" algn="l" rtl="0" latinLnBrk="0">
      <a:defRPr lang="es-ES" sz="1200" kern="1200">
        <a:solidFill>
          <a:schemeClr val="tx1"/>
        </a:solidFill>
        <a:latin typeface="+mn-lt"/>
        <a:ea typeface="+mn-ea"/>
        <a:cs typeface="+mn-cs"/>
      </a:defRPr>
    </a:lvl5pPr>
    <a:lvl6pPr marL="2286000" algn="l" rtl="0" latinLnBrk="0">
      <a:defRPr lang="es-ES" sz="1200" kern="1200">
        <a:solidFill>
          <a:schemeClr val="tx1"/>
        </a:solidFill>
        <a:latin typeface="+mn-lt"/>
        <a:ea typeface="+mn-ea"/>
        <a:cs typeface="+mn-cs"/>
      </a:defRPr>
    </a:lvl6pPr>
    <a:lvl7pPr marL="2743200" algn="l" rtl="0" latinLnBrk="0">
      <a:defRPr lang="es-ES" sz="1200" kern="1200">
        <a:solidFill>
          <a:schemeClr val="tx1"/>
        </a:solidFill>
        <a:latin typeface="+mn-lt"/>
        <a:ea typeface="+mn-ea"/>
        <a:cs typeface="+mn-cs"/>
      </a:defRPr>
    </a:lvl7pPr>
    <a:lvl8pPr marL="3200400" algn="l" rtl="0" latinLnBrk="0">
      <a:defRPr lang="es-ES" sz="1200" kern="1200">
        <a:solidFill>
          <a:schemeClr val="tx1"/>
        </a:solidFill>
        <a:latin typeface="+mn-lt"/>
        <a:ea typeface="+mn-ea"/>
        <a:cs typeface="+mn-cs"/>
      </a:defRPr>
    </a:lvl8pPr>
    <a:lvl9pPr marL="3657600" algn="l" rtl="0" latinLnBrk="0">
      <a:defRPr lang="es-ES" sz="1200" kern="1200">
        <a:solidFill>
          <a:schemeClr val="tx1"/>
        </a:solidFill>
        <a:latin typeface="+mn-lt"/>
        <a:ea typeface="+mn-ea"/>
        <a:cs typeface="+mn-cs"/>
      </a:defRPr>
    </a:lvl9pPr>
    <a:extLst/>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p>
            <a:endParaRPr lang="es-ES"/>
          </a:p>
        </p:txBody>
      </p:sp>
      <p:sp>
        <p:nvSpPr>
          <p:cNvPr id="4" name="Rectangle 3"/>
          <p:cNvSpPr>
            <a:spLocks noGrp="1"/>
          </p:cNvSpPr>
          <p:nvPr>
            <p:ph type="sldNum" sz="quarter" idx="10"/>
          </p:nvPr>
        </p:nvSpPr>
        <p:spPr/>
        <p:txBody>
          <a:bodyPr/>
          <a:lstStyle/>
          <a:p>
            <a:fld id="{CA5D3BF3-D352-46FC-8343-31F56E6730EA}" type="slidenum">
              <a:rPr lang="es-ES" smtClean="0"/>
              <a:pPr/>
              <a:t>2</a:t>
            </a:fld>
            <a:endParaRPr lang="es-ES"/>
          </a:p>
        </p:txBody>
      </p:sp>
    </p:spTree>
    <p:extLst>
      <p:ext uri="{BB962C8B-B14F-4D97-AF65-F5344CB8AC3E}">
        <p14:creationId xmlns:p14="http://schemas.microsoft.com/office/powerpoint/2010/main" val="6665554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p>
            <a:endParaRPr lang="es-ES"/>
          </a:p>
        </p:txBody>
      </p:sp>
      <p:sp>
        <p:nvSpPr>
          <p:cNvPr id="4" name="Rectangle 3"/>
          <p:cNvSpPr>
            <a:spLocks noGrp="1"/>
          </p:cNvSpPr>
          <p:nvPr>
            <p:ph type="sldNum" sz="quarter" idx="10"/>
          </p:nvPr>
        </p:nvSpPr>
        <p:spPr/>
        <p:txBody>
          <a:bodyPr/>
          <a:lstStyle/>
          <a:p>
            <a:fld id="{CA5D3BF3-D352-46FC-8343-31F56E6730EA}" type="slidenum">
              <a:rPr lang="es-ES" smtClean="0"/>
              <a:pPr/>
              <a:t>3</a:t>
            </a:fld>
            <a:endParaRPr lang="es-ES"/>
          </a:p>
        </p:txBody>
      </p:sp>
    </p:spTree>
    <p:extLst>
      <p:ext uri="{BB962C8B-B14F-4D97-AF65-F5344CB8AC3E}">
        <p14:creationId xmlns:p14="http://schemas.microsoft.com/office/powerpoint/2010/main" val="2815169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p>
            <a:endParaRPr lang="es-ES"/>
          </a:p>
        </p:txBody>
      </p:sp>
      <p:sp>
        <p:nvSpPr>
          <p:cNvPr id="4" name="Rectangle 3"/>
          <p:cNvSpPr>
            <a:spLocks noGrp="1"/>
          </p:cNvSpPr>
          <p:nvPr>
            <p:ph type="sldNum" sz="quarter" idx="10"/>
          </p:nvPr>
        </p:nvSpPr>
        <p:spPr/>
        <p:txBody>
          <a:bodyPr/>
          <a:lstStyle/>
          <a:p>
            <a:fld id="{CA5D3BF3-D352-46FC-8343-31F56E6730EA}" type="slidenum">
              <a:rPr lang="es-ES" smtClean="0"/>
              <a:pPr/>
              <a:t>4</a:t>
            </a:fld>
            <a:endParaRPr lang="es-ES"/>
          </a:p>
        </p:txBody>
      </p:sp>
    </p:spTree>
    <p:extLst>
      <p:ext uri="{BB962C8B-B14F-4D97-AF65-F5344CB8AC3E}">
        <p14:creationId xmlns:p14="http://schemas.microsoft.com/office/powerpoint/2010/main" val="11882642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p>
            <a:endParaRPr lang="es-ES"/>
          </a:p>
        </p:txBody>
      </p:sp>
      <p:sp>
        <p:nvSpPr>
          <p:cNvPr id="4" name="Rectangle 3"/>
          <p:cNvSpPr>
            <a:spLocks noGrp="1"/>
          </p:cNvSpPr>
          <p:nvPr>
            <p:ph type="sldNum" sz="quarter" idx="10"/>
          </p:nvPr>
        </p:nvSpPr>
        <p:spPr/>
        <p:txBody>
          <a:bodyPr/>
          <a:lstStyle/>
          <a:p>
            <a:fld id="{CA5D3BF3-D352-46FC-8343-31F56E6730EA}" type="slidenum">
              <a:rPr lang="es-ES" smtClean="0"/>
              <a:pPr/>
              <a:t>5</a:t>
            </a:fld>
            <a:endParaRPr lang="es-ES"/>
          </a:p>
        </p:txBody>
      </p:sp>
    </p:spTree>
    <p:extLst>
      <p:ext uri="{BB962C8B-B14F-4D97-AF65-F5344CB8AC3E}">
        <p14:creationId xmlns:p14="http://schemas.microsoft.com/office/powerpoint/2010/main" val="39765272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p>
            <a:endParaRPr lang="es-ES"/>
          </a:p>
        </p:txBody>
      </p:sp>
      <p:sp>
        <p:nvSpPr>
          <p:cNvPr id="4" name="Rectangle 3"/>
          <p:cNvSpPr>
            <a:spLocks noGrp="1"/>
          </p:cNvSpPr>
          <p:nvPr>
            <p:ph type="sldNum" sz="quarter" idx="10"/>
          </p:nvPr>
        </p:nvSpPr>
        <p:spPr/>
        <p:txBody>
          <a:bodyPr/>
          <a:lstStyle/>
          <a:p>
            <a:fld id="{CA5D3BF3-D352-46FC-8343-31F56E6730EA}" type="slidenum">
              <a:rPr lang="es-ES" smtClean="0"/>
              <a:pPr/>
              <a:t>6</a:t>
            </a:fld>
            <a:endParaRPr lang="es-ES"/>
          </a:p>
        </p:txBody>
      </p:sp>
    </p:spTree>
    <p:extLst>
      <p:ext uri="{BB962C8B-B14F-4D97-AF65-F5344CB8AC3E}">
        <p14:creationId xmlns:p14="http://schemas.microsoft.com/office/powerpoint/2010/main" val="29007756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p>
            <a:endParaRPr lang="es-ES"/>
          </a:p>
        </p:txBody>
      </p:sp>
      <p:sp>
        <p:nvSpPr>
          <p:cNvPr id="4" name="Rectangle 3"/>
          <p:cNvSpPr>
            <a:spLocks noGrp="1"/>
          </p:cNvSpPr>
          <p:nvPr>
            <p:ph type="sldNum" sz="quarter" idx="10"/>
          </p:nvPr>
        </p:nvSpPr>
        <p:spPr/>
        <p:txBody>
          <a:bodyPr/>
          <a:lstStyle/>
          <a:p>
            <a:fld id="{CA5D3BF3-D352-46FC-8343-31F56E6730EA}" type="slidenum">
              <a:rPr lang="es-ES" smtClean="0"/>
              <a:pPr/>
              <a:t>7</a:t>
            </a:fld>
            <a:endParaRPr lang="es-ES"/>
          </a:p>
        </p:txBody>
      </p:sp>
    </p:spTree>
    <p:extLst>
      <p:ext uri="{BB962C8B-B14F-4D97-AF65-F5344CB8AC3E}">
        <p14:creationId xmlns:p14="http://schemas.microsoft.com/office/powerpoint/2010/main" val="41293379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p>
            <a:endParaRPr lang="es-ES"/>
          </a:p>
        </p:txBody>
      </p:sp>
      <p:sp>
        <p:nvSpPr>
          <p:cNvPr id="4" name="Rectangle 3"/>
          <p:cNvSpPr>
            <a:spLocks noGrp="1"/>
          </p:cNvSpPr>
          <p:nvPr>
            <p:ph type="sldNum" sz="quarter" idx="10"/>
          </p:nvPr>
        </p:nvSpPr>
        <p:spPr/>
        <p:txBody>
          <a:bodyPr/>
          <a:lstStyle/>
          <a:p>
            <a:fld id="{CA5D3BF3-D352-46FC-8343-31F56E6730EA}" type="slidenum">
              <a:rPr lang="es-ES" smtClean="0"/>
              <a:pPr/>
              <a:t>8</a:t>
            </a:fld>
            <a:endParaRPr lang="es-ES"/>
          </a:p>
        </p:txBody>
      </p:sp>
    </p:spTree>
    <p:extLst>
      <p:ext uri="{BB962C8B-B14F-4D97-AF65-F5344CB8AC3E}">
        <p14:creationId xmlns:p14="http://schemas.microsoft.com/office/powerpoint/2010/main" val="9361734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p>
            <a:endParaRPr lang="es-ES"/>
          </a:p>
        </p:txBody>
      </p:sp>
      <p:sp>
        <p:nvSpPr>
          <p:cNvPr id="4" name="Rectangle 3"/>
          <p:cNvSpPr>
            <a:spLocks noGrp="1"/>
          </p:cNvSpPr>
          <p:nvPr>
            <p:ph type="sldNum" sz="quarter" idx="10"/>
          </p:nvPr>
        </p:nvSpPr>
        <p:spPr/>
        <p:txBody>
          <a:bodyPr/>
          <a:lstStyle/>
          <a:p>
            <a:fld id="{CA5D3BF3-D352-46FC-8343-31F56E6730EA}" type="slidenum">
              <a:rPr lang="es-ES" smtClean="0"/>
              <a:pPr/>
              <a:t>9</a:t>
            </a:fld>
            <a:endParaRPr lang="es-ES"/>
          </a:p>
        </p:txBody>
      </p:sp>
    </p:spTree>
    <p:extLst>
      <p:ext uri="{BB962C8B-B14F-4D97-AF65-F5344CB8AC3E}">
        <p14:creationId xmlns:p14="http://schemas.microsoft.com/office/powerpoint/2010/main" val="3482861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Diapositiva de título">
    <p:bg>
      <p:bgRef idx="1001">
        <a:schemeClr val="bg2"/>
      </p:bgRef>
    </p:bg>
    <p:spTree>
      <p:nvGrpSpPr>
        <p:cNvPr id="1" name=""/>
        <p:cNvGrpSpPr/>
        <p:nvPr/>
      </p:nvGrpSpPr>
      <p:grpSpPr>
        <a:xfrm>
          <a:off x="0" y="0"/>
          <a:ext cx="0" cy="0"/>
          <a:chOff x="0" y="0"/>
          <a:chExt cx="0" cy="0"/>
        </a:xfrm>
      </p:grpSpPr>
      <p:sp>
        <p:nvSpPr>
          <p:cNvPr id="7" name="Rectangle 6"/>
          <p:cNvSpPr/>
          <p:nvPr/>
        </p:nvSpPr>
        <p:spPr>
          <a:xfrm>
            <a:off x="0" y="4478274"/>
            <a:ext cx="9144000" cy="665226"/>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s-ES"/>
          </a:p>
        </p:txBody>
      </p:sp>
      <p:sp>
        <p:nvSpPr>
          <p:cNvPr id="10" name="Rectangle 9"/>
          <p:cNvSpPr/>
          <p:nvPr/>
        </p:nvSpPr>
        <p:spPr>
          <a:xfrm>
            <a:off x="-9144" y="4539996"/>
            <a:ext cx="2249424" cy="534924"/>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s-ES"/>
          </a:p>
        </p:txBody>
      </p:sp>
      <p:sp>
        <p:nvSpPr>
          <p:cNvPr id="11" name="Rectangle 10"/>
          <p:cNvSpPr/>
          <p:nvPr/>
        </p:nvSpPr>
        <p:spPr>
          <a:xfrm>
            <a:off x="2359152" y="4533138"/>
            <a:ext cx="6784848" cy="534924"/>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s-ES"/>
          </a:p>
        </p:txBody>
      </p:sp>
      <p:sp>
        <p:nvSpPr>
          <p:cNvPr id="9" name="Subtitle 8"/>
          <p:cNvSpPr>
            <a:spLocks noGrp="1"/>
          </p:cNvSpPr>
          <p:nvPr>
            <p:ph type="subTitle" idx="1"/>
          </p:nvPr>
        </p:nvSpPr>
        <p:spPr>
          <a:xfrm>
            <a:off x="2362200" y="4537528"/>
            <a:ext cx="6515100" cy="514350"/>
          </a:xfrm>
        </p:spPr>
        <p:txBody>
          <a:bodyPr anchor="ctr"/>
          <a:lstStyle>
            <a:lvl1pPr marL="0" indent="0" algn="l" eaLnBrk="1" latinLnBrk="0" hangingPunct="1">
              <a:buNone/>
              <a:defRPr kumimoji="0" lang="es-ES" sz="2800">
                <a:solidFill>
                  <a:srgbClr val="FFFFFF"/>
                </a:solidFill>
              </a:defRPr>
            </a:lvl1pPr>
            <a:lvl2pPr marL="457200" indent="0" algn="ctr" eaLnBrk="1" latinLnBrk="0" hangingPunct="1">
              <a:buNone/>
            </a:lvl2pPr>
            <a:lvl3pPr marL="914400" indent="0" algn="ctr" eaLnBrk="1" latinLnBrk="0" hangingPunct="1">
              <a:buNone/>
            </a:lvl3pPr>
            <a:lvl4pPr marL="1371600" indent="0" algn="ctr" eaLnBrk="1" latinLnBrk="0" hangingPunct="1">
              <a:buNone/>
            </a:lvl4pPr>
            <a:lvl5pPr marL="1828800" indent="0" algn="ctr" eaLnBrk="1" latinLnBrk="0" hangingPunct="1">
              <a:buNone/>
            </a:lvl5pPr>
            <a:lvl6pPr marL="2286000" indent="0" algn="ctr" eaLnBrk="1" latinLnBrk="0" hangingPunct="1">
              <a:buNone/>
            </a:lvl6pPr>
            <a:lvl7pPr marL="2743200" indent="0" algn="ctr" eaLnBrk="1" latinLnBrk="0" hangingPunct="1">
              <a:buNone/>
            </a:lvl7pPr>
            <a:lvl8pPr marL="3200400" indent="0" algn="ctr" eaLnBrk="1" latinLnBrk="0" hangingPunct="1">
              <a:buNone/>
            </a:lvl8pPr>
            <a:lvl9pPr marL="3657600" indent="0" algn="ctr" eaLnBrk="1" latinLnBrk="0" hangingPunct="1">
              <a:buNone/>
            </a:lvl9pPr>
            <a:extLst/>
          </a:lstStyle>
          <a:p>
            <a:pPr eaLnBrk="1" latinLnBrk="0" hangingPunct="1"/>
            <a:r>
              <a:rPr lang="es-ES"/>
              <a:t>Haga clic para modificar el estilo de subtítulo del patrón</a:t>
            </a:r>
            <a:endParaRPr/>
          </a:p>
        </p:txBody>
      </p:sp>
      <p:sp>
        <p:nvSpPr>
          <p:cNvPr id="28" name="Date Placeholder 27"/>
          <p:cNvSpPr>
            <a:spLocks noGrp="1"/>
          </p:cNvSpPr>
          <p:nvPr>
            <p:ph type="dt" sz="half" idx="10"/>
          </p:nvPr>
        </p:nvSpPr>
        <p:spPr>
          <a:xfrm>
            <a:off x="76200" y="4551524"/>
            <a:ext cx="2057400" cy="514350"/>
          </a:xfrm>
        </p:spPr>
        <p:txBody>
          <a:bodyPr>
            <a:noAutofit/>
          </a:bodyPr>
          <a:lstStyle>
            <a:lvl1pPr algn="ctr" eaLnBrk="1" latinLnBrk="0" hangingPunct="1">
              <a:defRPr kumimoji="0" lang="es-ES" sz="2000">
                <a:solidFill>
                  <a:srgbClr val="FFFFFF"/>
                </a:solidFill>
              </a:defRPr>
            </a:lvl1pPr>
            <a:extLst/>
          </a:lstStyle>
          <a:p>
            <a:pPr algn="ctr"/>
            <a:fld id="{047E157E-8DCB-4F70-A0AF-5EB586A91DD4}" type="datetime1">
              <a:rPr kumimoji="0" lang="es-ES">
                <a:solidFill>
                  <a:srgbClr val="FFFFFF"/>
                </a:solidFill>
              </a:rPr>
              <a:pPr algn="ctr"/>
              <a:t>14/04/2021</a:t>
            </a:fld>
            <a:endParaRPr kumimoji="0" lang="es-ES" sz="2000">
              <a:solidFill>
                <a:srgbClr val="FFFFFF"/>
              </a:solidFill>
            </a:endParaRPr>
          </a:p>
        </p:txBody>
      </p:sp>
      <p:sp>
        <p:nvSpPr>
          <p:cNvPr id="17" name="Footer Placeholder 16"/>
          <p:cNvSpPr>
            <a:spLocks noGrp="1"/>
          </p:cNvSpPr>
          <p:nvPr>
            <p:ph type="ftr" sz="quarter" idx="11"/>
          </p:nvPr>
        </p:nvSpPr>
        <p:spPr>
          <a:xfrm>
            <a:off x="2085393" y="177404"/>
            <a:ext cx="5867400" cy="273844"/>
          </a:xfrm>
        </p:spPr>
        <p:txBody>
          <a:bodyPr/>
          <a:lstStyle>
            <a:lvl1pPr algn="r" eaLnBrk="1" latinLnBrk="0" hangingPunct="1">
              <a:defRPr kumimoji="0" lang="es-ES">
                <a:solidFill>
                  <a:schemeClr val="tx2"/>
                </a:solidFill>
              </a:defRPr>
            </a:lvl1pPr>
            <a:extLst/>
          </a:lstStyle>
          <a:p>
            <a:pPr algn="r"/>
            <a:endParaRPr kumimoji="0" lang="es-ES">
              <a:solidFill>
                <a:schemeClr val="tx2"/>
              </a:solidFill>
            </a:endParaRPr>
          </a:p>
        </p:txBody>
      </p:sp>
      <p:sp>
        <p:nvSpPr>
          <p:cNvPr id="29" name="Slide Number Placeholder 28"/>
          <p:cNvSpPr>
            <a:spLocks noGrp="1"/>
          </p:cNvSpPr>
          <p:nvPr>
            <p:ph type="sldNum" sz="quarter" idx="12"/>
          </p:nvPr>
        </p:nvSpPr>
        <p:spPr>
          <a:xfrm>
            <a:off x="8001000" y="171450"/>
            <a:ext cx="838200" cy="285750"/>
          </a:xfrm>
        </p:spPr>
        <p:txBody>
          <a:bodyPr/>
          <a:lstStyle>
            <a:lvl1pPr eaLnBrk="1" latinLnBrk="0" hangingPunct="1">
              <a:defRPr kumimoji="0" lang="es-ES">
                <a:solidFill>
                  <a:schemeClr val="tx2"/>
                </a:solidFill>
              </a:defRPr>
            </a:lvl1pPr>
            <a:extLst/>
          </a:lstStyle>
          <a:p>
            <a:fld id="{8F82E0A0-C266-4798-8C8F-B9F91E9DA37E}" type="slidenum">
              <a:rPr kumimoji="0" lang="es-ES">
                <a:solidFill>
                  <a:schemeClr val="tx2"/>
                </a:solidFill>
              </a:rPr>
              <a:pPr/>
              <a:t>‹Nº›</a:t>
            </a:fld>
            <a:endParaRPr kumimoji="0" lang="es-ES">
              <a:solidFill>
                <a:schemeClr val="tx2"/>
              </a:solidFill>
            </a:endParaRPr>
          </a:p>
        </p:txBody>
      </p:sp>
      <p:sp>
        <p:nvSpPr>
          <p:cNvPr id="12" name="Rectangle 11"/>
          <p:cNvSpPr>
            <a:spLocks noGrp="1"/>
          </p:cNvSpPr>
          <p:nvPr>
            <p:ph type="title"/>
          </p:nvPr>
        </p:nvSpPr>
        <p:spPr>
          <a:xfrm>
            <a:off x="2362200" y="2343150"/>
            <a:ext cx="6477000" cy="2038350"/>
          </a:xfrm>
        </p:spPr>
        <p:txBody>
          <a:bodyPr rtlCol="0" anchor="b"/>
          <a:lstStyle>
            <a:lvl1pPr eaLnBrk="1" latinLnBrk="0" hangingPunct="1">
              <a:defRPr kumimoji="0" lang="es-ES" cap="all" baseline="0"/>
            </a:lvl1pPr>
            <a:extLst/>
          </a:lstStyle>
          <a:p>
            <a:pPr eaLnBrk="1" latinLnBrk="0" hangingPunct="1"/>
            <a:r>
              <a:rPr lang="es-ES"/>
              <a:t>Haga clic para modificar el estilo de título del patrón</a:t>
            </a:r>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CA52207B-B136-465B-9EBB-31DEEACC1167}" type="datetimeFigureOut">
              <a:rPr lang="es-MX" smtClean="0"/>
              <a:t>14/04/2021</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240F3263-96D7-4A85-90D4-D6C5B0931749}" type="slidenum">
              <a:rPr lang="es-MX" smtClean="0"/>
              <a:t>‹Nº›</a:t>
            </a:fld>
            <a:endParaRPr lang="es-MX"/>
          </a:p>
        </p:txBody>
      </p:sp>
      <p:sp>
        <p:nvSpPr>
          <p:cNvPr id="5" name="Rectángulo redondeado 4"/>
          <p:cNvSpPr/>
          <p:nvPr userDrawn="1"/>
        </p:nvSpPr>
        <p:spPr>
          <a:xfrm>
            <a:off x="390525" y="238125"/>
            <a:ext cx="8572500" cy="1247775"/>
          </a:xfrm>
          <a:prstGeom prst="roundRect">
            <a:avLst/>
          </a:prstGeom>
          <a:ln w="19050"/>
          <a:effectLst>
            <a:outerShdw blurRad="50800" dist="114300" dir="13500000" algn="br"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algn="ctr"/>
            <a:endParaRPr lang="es-MX" sz="1350" dirty="0"/>
          </a:p>
        </p:txBody>
      </p:sp>
      <p:pic>
        <p:nvPicPr>
          <p:cNvPr id="6" name="Imagen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28650" y="381000"/>
            <a:ext cx="657225" cy="657225"/>
          </a:xfrm>
          <a:prstGeom prst="rect">
            <a:avLst/>
          </a:prstGeom>
        </p:spPr>
      </p:pic>
      <p:sp>
        <p:nvSpPr>
          <p:cNvPr id="8" name="Marcador de texto 7"/>
          <p:cNvSpPr>
            <a:spLocks noGrp="1"/>
          </p:cNvSpPr>
          <p:nvPr>
            <p:ph type="body" sz="quarter" idx="13"/>
          </p:nvPr>
        </p:nvSpPr>
        <p:spPr>
          <a:xfrm>
            <a:off x="1438275" y="314325"/>
            <a:ext cx="7172325" cy="1076325"/>
          </a:xfrm>
        </p:spPr>
        <p:txBody>
          <a:bodyPr/>
          <a:lstStyle>
            <a:lvl1pPr marL="0" indent="0">
              <a:buNone/>
              <a:defRPr>
                <a:solidFill>
                  <a:schemeClr val="accent2">
                    <a:lumMod val="50000"/>
                  </a:schemeClr>
                </a:solidFill>
              </a:defRPr>
            </a:lvl1pPr>
            <a:lvl2pPr marL="685800" indent="-342900">
              <a:buFont typeface="+mj-lt"/>
              <a:buAutoNum type="arabicPeriod"/>
              <a:defRPr>
                <a:solidFill>
                  <a:schemeClr val="accent2">
                    <a:lumMod val="50000"/>
                  </a:schemeClr>
                </a:solidFill>
              </a:defRPr>
            </a:lvl2pPr>
            <a:lvl3pPr marL="1028700" indent="-342900">
              <a:buFont typeface="+mj-lt"/>
              <a:buAutoNum type="arabicPeriod"/>
              <a:defRPr>
                <a:solidFill>
                  <a:schemeClr val="accent2">
                    <a:lumMod val="50000"/>
                  </a:schemeClr>
                </a:solidFill>
              </a:defRPr>
            </a:lvl3pPr>
            <a:lvl4pPr marL="1285875" indent="-257175">
              <a:buFont typeface="+mj-lt"/>
              <a:buAutoNum type="arabicPeriod"/>
              <a:defRPr>
                <a:solidFill>
                  <a:schemeClr val="accent2">
                    <a:lumMod val="50000"/>
                  </a:schemeClr>
                </a:solidFill>
              </a:defRPr>
            </a:lvl4pPr>
            <a:lvl5pPr marL="1628775" indent="-257175">
              <a:buFont typeface="+mj-lt"/>
              <a:buAutoNum type="arabicPeriod"/>
              <a:defRPr>
                <a:solidFill>
                  <a:schemeClr val="accent2">
                    <a:lumMod val="50000"/>
                  </a:schemeClr>
                </a:solidFill>
              </a:defRPr>
            </a:lvl5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MX" dirty="0"/>
          </a:p>
        </p:txBody>
      </p:sp>
      <p:grpSp>
        <p:nvGrpSpPr>
          <p:cNvPr id="9" name="Grupo 8"/>
          <p:cNvGrpSpPr/>
          <p:nvPr userDrawn="1"/>
        </p:nvGrpSpPr>
        <p:grpSpPr>
          <a:xfrm>
            <a:off x="266700" y="4596335"/>
            <a:ext cx="8591817" cy="453484"/>
            <a:chOff x="118523" y="6184274"/>
            <a:chExt cx="11832177" cy="624513"/>
          </a:xfrm>
        </p:grpSpPr>
        <p:pic>
          <p:nvPicPr>
            <p:cNvPr id="10" name="Imagen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8523" y="6184274"/>
              <a:ext cx="1595977" cy="624513"/>
            </a:xfrm>
            <a:prstGeom prst="rect">
              <a:avLst/>
            </a:prstGeom>
          </p:spPr>
        </p:pic>
        <p:pic>
          <p:nvPicPr>
            <p:cNvPr id="11" name="Imagen 10"/>
            <p:cNvPicPr/>
            <p:nvPr userDrawn="1"/>
          </p:nvPicPr>
          <p:blipFill>
            <a:blip r:embed="rId4" cstate="print">
              <a:extLst>
                <a:ext uri="{28A0092B-C50C-407E-A947-70E740481C1C}">
                  <a14:useLocalDpi xmlns:a14="http://schemas.microsoft.com/office/drawing/2010/main" val="0"/>
                </a:ext>
              </a:extLst>
            </a:blip>
            <a:stretch>
              <a:fillRect/>
            </a:stretch>
          </p:blipFill>
          <p:spPr>
            <a:xfrm>
              <a:off x="10434518" y="6305236"/>
              <a:ext cx="1516182" cy="382588"/>
            </a:xfrm>
            <a:prstGeom prst="rect">
              <a:avLst/>
            </a:prstGeom>
          </p:spPr>
        </p:pic>
      </p:grpSp>
    </p:spTree>
    <p:extLst>
      <p:ext uri="{BB962C8B-B14F-4D97-AF65-F5344CB8AC3E}">
        <p14:creationId xmlns:p14="http://schemas.microsoft.com/office/powerpoint/2010/main" val="7040611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iseño personalizado">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pPr eaLnBrk="1" latinLnBrk="0" hangingPunct="1"/>
            <a:r>
              <a:rPr lang="es-ES"/>
              <a:t>Haga clic para modificar el estilo de título del patrón</a:t>
            </a:r>
            <a:endParaRPr/>
          </a:p>
        </p:txBody>
      </p:sp>
      <p:sp>
        <p:nvSpPr>
          <p:cNvPr id="3" name="Rectangle 2"/>
          <p:cNvSpPr>
            <a:spLocks noGrp="1"/>
          </p:cNvSpPr>
          <p:nvPr>
            <p:ph type="dt" sz="half" idx="10"/>
          </p:nvPr>
        </p:nvSpPr>
        <p:spPr/>
        <p:txBody>
          <a:bodyPr/>
          <a:lstStyle/>
          <a:p>
            <a:fld id="{E4606EA6-EFEA-4C30-9264-4F9291A5780D}" type="datetime1">
              <a:rPr lang="es-MX"/>
              <a:pPr/>
              <a:t>14/04/2021</a:t>
            </a:fld>
            <a:endParaRPr kumimoji="0" lang="es-ES"/>
          </a:p>
        </p:txBody>
      </p:sp>
      <p:sp>
        <p:nvSpPr>
          <p:cNvPr id="4" name="Rectangle 3"/>
          <p:cNvSpPr>
            <a:spLocks noGrp="1"/>
          </p:cNvSpPr>
          <p:nvPr>
            <p:ph type="ftr" sz="quarter" idx="11"/>
          </p:nvPr>
        </p:nvSpPr>
        <p:spPr/>
        <p:txBody>
          <a:bodyPr/>
          <a:lstStyle/>
          <a:p>
            <a:endParaRPr kumimoji="0" lang="es-ES"/>
          </a:p>
        </p:txBody>
      </p:sp>
      <p:sp>
        <p:nvSpPr>
          <p:cNvPr id="5" name="Rectangle 4"/>
          <p:cNvSpPr>
            <a:spLocks noGrp="1"/>
          </p:cNvSpPr>
          <p:nvPr>
            <p:ph type="sldNum" sz="quarter" idx="12"/>
          </p:nvPr>
        </p:nvSpPr>
        <p:spPr/>
        <p:txBody>
          <a:bodyPr/>
          <a:lstStyle/>
          <a:p>
            <a:pPr algn="ctr"/>
            <a:fld id="{8F82E0A0-C266-4798-8C8F-B9F91E9DA37E}" type="slidenum">
              <a:rPr kumimoji="0" lang="es-ES" sz="1400" b="1">
                <a:solidFill>
                  <a:srgbClr val="FFFFFF"/>
                </a:solidFill>
              </a:rPr>
              <a:pPr algn="ctr"/>
              <a:t>‹Nº›</a:t>
            </a:fld>
            <a:endParaRPr kumimoji="0" lang="es-ES"/>
          </a:p>
        </p:txBody>
      </p:sp>
      <p:sp>
        <p:nvSpPr>
          <p:cNvPr id="7" name="Rectangle 6"/>
          <p:cNvSpPr>
            <a:spLocks noGrp="1"/>
          </p:cNvSpPr>
          <p:nvPr>
            <p:ph sz="quarter" idx="13"/>
          </p:nvPr>
        </p:nvSpPr>
        <p:spPr>
          <a:xfrm>
            <a:off x="609600" y="1352550"/>
            <a:ext cx="8153400" cy="3276600"/>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057400"/>
            <a:ext cx="7123113" cy="1254919"/>
          </a:xfrm>
        </p:spPr>
        <p:txBody>
          <a:bodyPr anchor="t"/>
          <a:lstStyle>
            <a:lvl1pPr eaLnBrk="1" latinLnBrk="0" hangingPunct="1">
              <a:buNone/>
              <a:defRPr kumimoji="0" lang="es-ES" sz="2800">
                <a:solidFill>
                  <a:schemeClr val="tx2"/>
                </a:solidFill>
              </a:defRPr>
            </a:lvl1pPr>
            <a:lvl2pPr eaLnBrk="1" latinLnBrk="0" hangingPunct="1">
              <a:buNone/>
              <a:defRPr kumimoji="0" lang="es-ES" sz="1800">
                <a:solidFill>
                  <a:schemeClr val="tx1">
                    <a:tint val="75000"/>
                  </a:schemeClr>
                </a:solidFill>
              </a:defRPr>
            </a:lvl2pPr>
            <a:lvl3pPr eaLnBrk="1" latinLnBrk="0" hangingPunct="1">
              <a:buNone/>
              <a:defRPr kumimoji="0" lang="es-ES" sz="1600">
                <a:solidFill>
                  <a:schemeClr val="tx1">
                    <a:tint val="75000"/>
                  </a:schemeClr>
                </a:solidFill>
              </a:defRPr>
            </a:lvl3pPr>
            <a:lvl4pPr eaLnBrk="1" latinLnBrk="0" hangingPunct="1">
              <a:buNone/>
              <a:defRPr kumimoji="0" lang="es-ES" sz="1400">
                <a:solidFill>
                  <a:schemeClr val="tx1">
                    <a:tint val="75000"/>
                  </a:schemeClr>
                </a:solidFill>
              </a:defRPr>
            </a:lvl4pPr>
            <a:lvl5pPr eaLnBrk="1" latinLnBrk="0" hangingPunct="1">
              <a:buNone/>
              <a:defRPr kumimoji="0" lang="es-ES" sz="1400">
                <a:solidFill>
                  <a:schemeClr val="tx1">
                    <a:tint val="75000"/>
                  </a:schemeClr>
                </a:solidFill>
              </a:defRPr>
            </a:lvl5pPr>
            <a:extLst/>
          </a:lstStyle>
          <a:p>
            <a:pPr lvl="0" eaLnBrk="1" latinLnBrk="0" hangingPunct="1"/>
            <a:r>
              <a:rPr lang="es-ES"/>
              <a:t>Haga clic para modificar el estilo de texto del patrón</a:t>
            </a:r>
          </a:p>
        </p:txBody>
      </p:sp>
      <p:sp>
        <p:nvSpPr>
          <p:cNvPr id="7" name="Rectangle 6"/>
          <p:cNvSpPr/>
          <p:nvPr/>
        </p:nvSpPr>
        <p:spPr>
          <a:xfrm>
            <a:off x="0" y="1143000"/>
            <a:ext cx="9144000" cy="85725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s-ES"/>
          </a:p>
        </p:txBody>
      </p:sp>
      <p:sp>
        <p:nvSpPr>
          <p:cNvPr id="8" name="Rectangle 7"/>
          <p:cNvSpPr/>
          <p:nvPr/>
        </p:nvSpPr>
        <p:spPr>
          <a:xfrm>
            <a:off x="0" y="1200150"/>
            <a:ext cx="1295400" cy="74295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s-ES"/>
          </a:p>
        </p:txBody>
      </p:sp>
      <p:sp>
        <p:nvSpPr>
          <p:cNvPr id="9" name="Rectangle 8"/>
          <p:cNvSpPr/>
          <p:nvPr/>
        </p:nvSpPr>
        <p:spPr>
          <a:xfrm>
            <a:off x="1371600" y="1200150"/>
            <a:ext cx="7772400" cy="74295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s-ES"/>
          </a:p>
        </p:txBody>
      </p:sp>
      <p:sp>
        <p:nvSpPr>
          <p:cNvPr id="2" name="Title 1"/>
          <p:cNvSpPr>
            <a:spLocks noGrp="1"/>
          </p:cNvSpPr>
          <p:nvPr>
            <p:ph type="title" hasCustomPrompt="1"/>
          </p:nvPr>
        </p:nvSpPr>
        <p:spPr>
          <a:xfrm>
            <a:off x="1371600" y="1200150"/>
            <a:ext cx="7620000" cy="742950"/>
          </a:xfrm>
        </p:spPr>
        <p:txBody>
          <a:bodyPr/>
          <a:lstStyle>
            <a:lvl1pPr algn="l" eaLnBrk="1" latinLnBrk="0" hangingPunct="1">
              <a:buNone/>
              <a:defRPr kumimoji="0" lang="es-ES" sz="4400" b="0" cap="none">
                <a:solidFill>
                  <a:srgbClr val="FFFFFF"/>
                </a:solidFill>
              </a:defRPr>
            </a:lvl1pPr>
            <a:extLst/>
          </a:lstStyle>
          <a:p>
            <a:r>
              <a:rPr kumimoji="0" lang="es-ES"/>
              <a:t>Haga clic para modificar el estilo de título del patrón</a:t>
            </a:r>
          </a:p>
        </p:txBody>
      </p:sp>
      <p:sp>
        <p:nvSpPr>
          <p:cNvPr id="12" name="Date Placeholder 11"/>
          <p:cNvSpPr>
            <a:spLocks noGrp="1"/>
          </p:cNvSpPr>
          <p:nvPr>
            <p:ph type="dt" sz="half" idx="10"/>
          </p:nvPr>
        </p:nvSpPr>
        <p:spPr/>
        <p:txBody>
          <a:bodyPr/>
          <a:lstStyle/>
          <a:p>
            <a:fld id="{6FCF9F07-3BC7-4570-B054-79111B0A380C}" type="datetime1">
              <a:rPr lang="es-MX"/>
              <a:pPr/>
              <a:t>14/04/2021</a:t>
            </a:fld>
            <a:endParaRPr kumimoji="0" lang="es-ES"/>
          </a:p>
        </p:txBody>
      </p:sp>
      <p:sp>
        <p:nvSpPr>
          <p:cNvPr id="13" name="Slide Number Placeholder 12"/>
          <p:cNvSpPr>
            <a:spLocks noGrp="1"/>
          </p:cNvSpPr>
          <p:nvPr>
            <p:ph type="sldNum" sz="quarter" idx="11"/>
          </p:nvPr>
        </p:nvSpPr>
        <p:spPr>
          <a:xfrm>
            <a:off x="0" y="1314450"/>
            <a:ext cx="1295400" cy="526257"/>
          </a:xfrm>
        </p:spPr>
        <p:txBody>
          <a:bodyPr>
            <a:noAutofit/>
          </a:bodyPr>
          <a:lstStyle>
            <a:lvl1pPr eaLnBrk="1" latinLnBrk="0" hangingPunct="1">
              <a:defRPr kumimoji="0" lang="es-ES" sz="2400">
                <a:solidFill>
                  <a:srgbClr val="FFFFFF"/>
                </a:solidFill>
              </a:defRPr>
            </a:lvl1pPr>
            <a:extLst/>
          </a:lstStyle>
          <a:p>
            <a:pPr algn="ctr"/>
            <a:fld id="{8F82E0A0-C266-4798-8C8F-B9F91E9DA37E}" type="slidenum">
              <a:rPr kumimoji="0" lang="es-ES" sz="2400" b="1">
                <a:solidFill>
                  <a:srgbClr val="FFFFFF"/>
                </a:solidFill>
              </a:rPr>
              <a:pPr algn="ctr"/>
              <a:t>‹Nº›</a:t>
            </a:fld>
            <a:endParaRPr kumimoji="0" lang="es-ES" sz="2400">
              <a:solidFill>
                <a:srgbClr val="FFFFFF"/>
              </a:solidFill>
            </a:endParaRPr>
          </a:p>
        </p:txBody>
      </p:sp>
      <p:sp>
        <p:nvSpPr>
          <p:cNvPr id="14" name="Footer Placeholder 13"/>
          <p:cNvSpPr>
            <a:spLocks noGrp="1"/>
          </p:cNvSpPr>
          <p:nvPr>
            <p:ph type="ftr" sz="quarter" idx="12"/>
          </p:nvPr>
        </p:nvSpPr>
        <p:spPr/>
        <p:txBody>
          <a:bodyPr/>
          <a:lstStyle/>
          <a:p>
            <a:endParaRPr kumimoji="0" lang="es-E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latinLnBrk="0" hangingPunct="1"/>
            <a:r>
              <a:rPr lang="es-ES"/>
              <a:t>Haga clic para modificar el estilo de título del patrón</a:t>
            </a:r>
            <a:endParaRPr/>
          </a:p>
        </p:txBody>
      </p:sp>
      <p:sp>
        <p:nvSpPr>
          <p:cNvPr id="9" name="Content Placeholder 8"/>
          <p:cNvSpPr>
            <a:spLocks noGrp="1"/>
          </p:cNvSpPr>
          <p:nvPr>
            <p:ph sz="quarter" idx="13"/>
          </p:nvPr>
        </p:nvSpPr>
        <p:spPr>
          <a:xfrm>
            <a:off x="609600" y="1352551"/>
            <a:ext cx="3886200" cy="3268624"/>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a:p>
        </p:txBody>
      </p:sp>
      <p:sp>
        <p:nvSpPr>
          <p:cNvPr id="11" name="Content Placeholder 10"/>
          <p:cNvSpPr>
            <a:spLocks noGrp="1"/>
          </p:cNvSpPr>
          <p:nvPr>
            <p:ph sz="quarter" idx="14"/>
          </p:nvPr>
        </p:nvSpPr>
        <p:spPr>
          <a:xfrm>
            <a:off x="4844901" y="1352549"/>
            <a:ext cx="3886200" cy="3268625"/>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a:p>
        </p:txBody>
      </p:sp>
      <p:sp>
        <p:nvSpPr>
          <p:cNvPr id="8" name="Date Placeholder 7"/>
          <p:cNvSpPr>
            <a:spLocks noGrp="1"/>
          </p:cNvSpPr>
          <p:nvPr>
            <p:ph type="dt" sz="half" idx="15"/>
          </p:nvPr>
        </p:nvSpPr>
        <p:spPr/>
        <p:txBody>
          <a:bodyPr rtlCol="0"/>
          <a:lstStyle/>
          <a:p>
            <a:fld id="{E4606EA6-EFEA-4C30-9264-4F9291A5780D}" type="datetime1">
              <a:rPr lang="es-MX"/>
              <a:pPr/>
              <a:t>14/04/2021</a:t>
            </a:fld>
            <a:endParaRPr kumimoji="0" lang="es-ES"/>
          </a:p>
        </p:txBody>
      </p:sp>
      <p:sp>
        <p:nvSpPr>
          <p:cNvPr id="10" name="Slide Number Placeholder 9"/>
          <p:cNvSpPr>
            <a:spLocks noGrp="1"/>
          </p:cNvSpPr>
          <p:nvPr>
            <p:ph type="sldNum" sz="quarter" idx="16"/>
          </p:nvPr>
        </p:nvSpPr>
        <p:spPr/>
        <p:txBody>
          <a:bodyPr rtlCol="0"/>
          <a:lstStyle/>
          <a:p>
            <a:pPr algn="ctr"/>
            <a:fld id="{8F82E0A0-C266-4798-8C8F-B9F91E9DA37E}" type="slidenum">
              <a:rPr kumimoji="0" lang="es-ES" sz="1400" b="1">
                <a:solidFill>
                  <a:srgbClr val="FFFFFF"/>
                </a:solidFill>
              </a:rPr>
              <a:pPr algn="ctr"/>
              <a:t>‹Nº›</a:t>
            </a:fld>
            <a:endParaRPr kumimoji="0" lang="es-ES"/>
          </a:p>
        </p:txBody>
      </p:sp>
      <p:sp>
        <p:nvSpPr>
          <p:cNvPr id="12" name="Footer Placeholder 11"/>
          <p:cNvSpPr>
            <a:spLocks noGrp="1"/>
          </p:cNvSpPr>
          <p:nvPr>
            <p:ph type="ftr" sz="quarter" idx="17"/>
          </p:nvPr>
        </p:nvSpPr>
        <p:spPr/>
        <p:txBody>
          <a:bodyPr rtlCol="0"/>
          <a:lstStyle/>
          <a:p>
            <a:endParaRPr kumimoji="0"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12648" y="118110"/>
            <a:ext cx="8153400" cy="1005840"/>
          </a:xfrm>
        </p:spPr>
        <p:txBody>
          <a:bodyPr anchor="b"/>
          <a:lstStyle>
            <a:lvl1pPr eaLnBrk="1" latinLnBrk="0" hangingPunct="1">
              <a:defRPr kumimoji="0" lang="es-ES"/>
            </a:lvl1pPr>
            <a:extLst/>
          </a:lstStyle>
          <a:p>
            <a:pPr eaLnBrk="1" latinLnBrk="0" hangingPunct="1"/>
            <a:r>
              <a:rPr lang="es-ES"/>
              <a:t>Haga clic para modificar el estilo de título del patrón</a:t>
            </a:r>
            <a:endParaRPr/>
          </a:p>
        </p:txBody>
      </p:sp>
      <p:sp>
        <p:nvSpPr>
          <p:cNvPr id="11" name="Content Placeholder 10"/>
          <p:cNvSpPr>
            <a:spLocks noGrp="1"/>
          </p:cNvSpPr>
          <p:nvPr>
            <p:ph sz="quarter" idx="13"/>
          </p:nvPr>
        </p:nvSpPr>
        <p:spPr>
          <a:xfrm>
            <a:off x="609600" y="1919818"/>
            <a:ext cx="3886200" cy="2628900"/>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a:p>
        </p:txBody>
      </p:sp>
      <p:sp>
        <p:nvSpPr>
          <p:cNvPr id="13" name="Content Placeholder 12"/>
          <p:cNvSpPr>
            <a:spLocks noGrp="1"/>
          </p:cNvSpPr>
          <p:nvPr>
            <p:ph sz="quarter" idx="14"/>
          </p:nvPr>
        </p:nvSpPr>
        <p:spPr>
          <a:xfrm>
            <a:off x="4800600" y="1919818"/>
            <a:ext cx="3886200" cy="2628900"/>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a:p>
        </p:txBody>
      </p:sp>
      <p:sp>
        <p:nvSpPr>
          <p:cNvPr id="10" name="Date Placeholder 9"/>
          <p:cNvSpPr>
            <a:spLocks noGrp="1"/>
          </p:cNvSpPr>
          <p:nvPr>
            <p:ph type="dt" sz="half" idx="15"/>
          </p:nvPr>
        </p:nvSpPr>
        <p:spPr/>
        <p:txBody>
          <a:bodyPr rtlCol="0"/>
          <a:lstStyle/>
          <a:p>
            <a:fld id="{E4606EA6-EFEA-4C30-9264-4F9291A5780D}" type="datetime1">
              <a:rPr lang="es-MX"/>
              <a:pPr/>
              <a:t>14/04/2021</a:t>
            </a:fld>
            <a:endParaRPr kumimoji="0" lang="es-ES"/>
          </a:p>
        </p:txBody>
      </p:sp>
      <p:sp>
        <p:nvSpPr>
          <p:cNvPr id="12" name="Slide Number Placeholder 11"/>
          <p:cNvSpPr>
            <a:spLocks noGrp="1"/>
          </p:cNvSpPr>
          <p:nvPr>
            <p:ph type="sldNum" sz="quarter" idx="16"/>
          </p:nvPr>
        </p:nvSpPr>
        <p:spPr/>
        <p:txBody>
          <a:bodyPr rtlCol="0"/>
          <a:lstStyle/>
          <a:p>
            <a:pPr algn="ctr"/>
            <a:fld id="{8F82E0A0-C266-4798-8C8F-B9F91E9DA37E}" type="slidenum">
              <a:rPr kumimoji="0" lang="es-ES" sz="1400" b="1">
                <a:solidFill>
                  <a:srgbClr val="FFFFFF"/>
                </a:solidFill>
              </a:rPr>
              <a:pPr algn="ctr"/>
              <a:t>‹Nº›</a:t>
            </a:fld>
            <a:endParaRPr kumimoji="0" lang="es-ES"/>
          </a:p>
        </p:txBody>
      </p:sp>
      <p:sp>
        <p:nvSpPr>
          <p:cNvPr id="14" name="Footer Placeholder 13"/>
          <p:cNvSpPr>
            <a:spLocks noGrp="1"/>
          </p:cNvSpPr>
          <p:nvPr>
            <p:ph type="ftr" sz="quarter" idx="17"/>
          </p:nvPr>
        </p:nvSpPr>
        <p:spPr/>
        <p:txBody>
          <a:bodyPr rtlCol="0"/>
          <a:lstStyle/>
          <a:p>
            <a:endParaRPr kumimoji="0" lang="es-ES"/>
          </a:p>
        </p:txBody>
      </p:sp>
      <p:sp>
        <p:nvSpPr>
          <p:cNvPr id="16" name="Text Placeholder 15"/>
          <p:cNvSpPr>
            <a:spLocks noGrp="1"/>
          </p:cNvSpPr>
          <p:nvPr>
            <p:ph type="body" sz="quarter" idx="18"/>
          </p:nvPr>
        </p:nvSpPr>
        <p:spPr>
          <a:xfrm>
            <a:off x="609600" y="1362287"/>
            <a:ext cx="3886200" cy="530352"/>
          </a:xfrm>
          <a:solidFill>
            <a:schemeClr val="accent2"/>
          </a:solidFill>
        </p:spPr>
        <p:txBody>
          <a:bodyPr rtlCol="0" anchor="ctr"/>
          <a:lstStyle>
            <a:lvl1pPr eaLnBrk="1" latinLnBrk="0" hangingPunct="1">
              <a:buFontTx/>
              <a:buNone/>
              <a:defRPr kumimoji="0" lang="es-ES" sz="2000" b="1">
                <a:solidFill>
                  <a:srgbClr val="FFFFFF"/>
                </a:solidFill>
              </a:defRPr>
            </a:lvl1pPr>
            <a:extLst/>
          </a:lstStyle>
          <a:p>
            <a:pPr lvl="0" eaLnBrk="1" latinLnBrk="0" hangingPunct="1"/>
            <a:r>
              <a:rPr lang="es-ES"/>
              <a:t>Haga clic para modificar el estilo de texto del patrón</a:t>
            </a:r>
          </a:p>
        </p:txBody>
      </p:sp>
      <p:sp>
        <p:nvSpPr>
          <p:cNvPr id="15" name="Text Placeholder 14"/>
          <p:cNvSpPr>
            <a:spLocks noGrp="1"/>
          </p:cNvSpPr>
          <p:nvPr>
            <p:ph type="body" sz="quarter" idx="19"/>
          </p:nvPr>
        </p:nvSpPr>
        <p:spPr>
          <a:xfrm>
            <a:off x="4800600" y="1362287"/>
            <a:ext cx="3886200" cy="530352"/>
          </a:xfrm>
          <a:solidFill>
            <a:schemeClr val="accent4"/>
          </a:solidFill>
        </p:spPr>
        <p:txBody>
          <a:bodyPr rtlCol="0" anchor="ctr"/>
          <a:lstStyle>
            <a:lvl1pPr eaLnBrk="1" latinLnBrk="0" hangingPunct="1">
              <a:buFontTx/>
              <a:buNone/>
              <a:defRPr kumimoji="0" lang="es-ES" sz="2000" b="1">
                <a:solidFill>
                  <a:srgbClr val="FFFFFF"/>
                </a:solidFill>
              </a:defRPr>
            </a:lvl1pPr>
            <a:extLst/>
          </a:lstStyle>
          <a:p>
            <a:pPr lvl="0" eaLnBrk="1" latinLnBrk="0" hangingPunct="1"/>
            <a:r>
              <a:rPr lang="es-ES"/>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latinLnBrk="0" hangingPunct="1"/>
            <a:r>
              <a:rPr lang="es-ES"/>
              <a:t>Haga clic para modificar el estilo de título del patrón</a:t>
            </a:r>
            <a:endParaRPr/>
          </a:p>
        </p:txBody>
      </p:sp>
      <p:sp>
        <p:nvSpPr>
          <p:cNvPr id="3" name="Date Placeholder 2"/>
          <p:cNvSpPr>
            <a:spLocks noGrp="1"/>
          </p:cNvSpPr>
          <p:nvPr>
            <p:ph type="dt" sz="half" idx="10"/>
          </p:nvPr>
        </p:nvSpPr>
        <p:spPr/>
        <p:txBody>
          <a:bodyPr/>
          <a:lstStyle/>
          <a:p>
            <a:fld id="{6DFADB5D-B7A0-47E3-AD2D-B1A6F8614213}" type="datetime1">
              <a:rPr lang="es-MX"/>
              <a:pPr/>
              <a:t>14/04/2021</a:t>
            </a:fld>
            <a:endParaRPr kumimoji="0" lang="es-ES"/>
          </a:p>
        </p:txBody>
      </p:sp>
      <p:sp>
        <p:nvSpPr>
          <p:cNvPr id="4" name="Footer Placeholder 3"/>
          <p:cNvSpPr>
            <a:spLocks noGrp="1"/>
          </p:cNvSpPr>
          <p:nvPr>
            <p:ph type="ftr" sz="quarter" idx="11"/>
          </p:nvPr>
        </p:nvSpPr>
        <p:spPr/>
        <p:txBody>
          <a:bodyPr/>
          <a:lstStyle/>
          <a:p>
            <a:endParaRPr kumimoji="0" lang="es-ES"/>
          </a:p>
        </p:txBody>
      </p:sp>
      <p:sp>
        <p:nvSpPr>
          <p:cNvPr id="5" name="Slide Number Placeholder 4"/>
          <p:cNvSpPr>
            <a:spLocks noGrp="1"/>
          </p:cNvSpPr>
          <p:nvPr>
            <p:ph type="sldNum" sz="quarter" idx="12"/>
          </p:nvPr>
        </p:nvSpPr>
        <p:spPr/>
        <p:txBody>
          <a:bodyPr/>
          <a:lstStyle>
            <a:lvl1pPr eaLnBrk="1" latinLnBrk="0" hangingPunct="1">
              <a:defRPr kumimoji="0" lang="es-ES">
                <a:solidFill>
                  <a:srgbClr val="FFFFFF"/>
                </a:solidFill>
              </a:defRPr>
            </a:lvl1pPr>
            <a:extLst/>
          </a:lstStyle>
          <a:p>
            <a:fld id="{A3F7CB7D-F184-43C7-B6FD-03D728E1BBFF}" type="slidenum">
              <a:rPr kumimoji="0" lang="es-ES">
                <a:solidFill>
                  <a:srgbClr val="FFFFFF"/>
                </a:solidFill>
              </a:rPr>
              <a:pPr/>
              <a:t>‹Nº›</a:t>
            </a:fld>
            <a:endParaRPr kumimoji="0" lang="es-ES">
              <a:solidFill>
                <a:srgbClr val="FFFFFF"/>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968126-03FC-49C0-B9B8-2B561CCC3D90}" type="datetime1">
              <a:rPr lang="es-MX"/>
              <a:pPr/>
              <a:t>14/04/2021</a:t>
            </a:fld>
            <a:endParaRPr kumimoji="0" lang="es-ES"/>
          </a:p>
        </p:txBody>
      </p:sp>
      <p:sp>
        <p:nvSpPr>
          <p:cNvPr id="3" name="Footer Placeholder 2"/>
          <p:cNvSpPr>
            <a:spLocks noGrp="1"/>
          </p:cNvSpPr>
          <p:nvPr>
            <p:ph type="ftr" sz="quarter" idx="11"/>
          </p:nvPr>
        </p:nvSpPr>
        <p:spPr/>
        <p:txBody>
          <a:bodyPr/>
          <a:lstStyle/>
          <a:p>
            <a:endParaRPr kumimoji="0" lang="es-ES"/>
          </a:p>
        </p:txBody>
      </p:sp>
      <p:sp>
        <p:nvSpPr>
          <p:cNvPr id="4" name="Slide Number Placeholder 3"/>
          <p:cNvSpPr>
            <a:spLocks noGrp="1"/>
          </p:cNvSpPr>
          <p:nvPr>
            <p:ph type="sldNum" sz="quarter" idx="12"/>
          </p:nvPr>
        </p:nvSpPr>
        <p:spPr>
          <a:xfrm>
            <a:off x="0" y="4686300"/>
            <a:ext cx="533400" cy="285750"/>
          </a:xfrm>
        </p:spPr>
        <p:txBody>
          <a:bodyPr/>
          <a:lstStyle>
            <a:lvl1pPr eaLnBrk="1" latinLnBrk="0" hangingPunct="1">
              <a:defRPr kumimoji="0" lang="es-ES">
                <a:solidFill>
                  <a:schemeClr val="tx2"/>
                </a:solidFill>
              </a:defRPr>
            </a:lvl1pPr>
            <a:extLst/>
          </a:lstStyle>
          <a:p>
            <a:fld id="{A3F7CB7D-F184-43C7-B6FD-03D728E1BBFF}" type="slidenum">
              <a:rPr kumimoji="0" lang="es-ES">
                <a:solidFill>
                  <a:schemeClr val="tx2"/>
                </a:solidFill>
              </a:rPr>
              <a:pPr/>
              <a:t>‹Nº›</a:t>
            </a:fld>
            <a:endParaRPr kumimoji="0" lang="es-ES">
              <a:solidFill>
                <a:schemeClr val="tx2"/>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09600" y="118110"/>
            <a:ext cx="8153400" cy="1005840"/>
          </a:xfrm>
        </p:spPr>
        <p:txBody>
          <a:bodyPr anchor="b"/>
          <a:lstStyle>
            <a:lvl1pPr algn="l" eaLnBrk="1" latinLnBrk="0" hangingPunct="1">
              <a:buNone/>
              <a:defRPr kumimoji="0" lang="es-ES" sz="4200" b="0"/>
            </a:lvl1pPr>
            <a:extLst/>
          </a:lstStyle>
          <a:p>
            <a:pPr eaLnBrk="1" latinLnBrk="0" hangingPunct="1"/>
            <a:r>
              <a:rPr lang="es-ES"/>
              <a:t>Haga clic para modificar el estilo de título del patrón</a:t>
            </a:r>
            <a:endParaRPr/>
          </a:p>
        </p:txBody>
      </p:sp>
      <p:sp>
        <p:nvSpPr>
          <p:cNvPr id="5" name="Date Placeholder 4"/>
          <p:cNvSpPr>
            <a:spLocks noGrp="1"/>
          </p:cNvSpPr>
          <p:nvPr>
            <p:ph type="dt" sz="half" idx="10"/>
          </p:nvPr>
        </p:nvSpPr>
        <p:spPr/>
        <p:txBody>
          <a:bodyPr/>
          <a:lstStyle/>
          <a:p>
            <a:fld id="{F49A8198-4617-485E-9585-4840B69DBBA6}" type="datetime1">
              <a:rPr lang="es-MX"/>
              <a:pPr/>
              <a:t>14/04/2021</a:t>
            </a:fld>
            <a:endParaRPr kumimoji="0" lang="es-ES"/>
          </a:p>
        </p:txBody>
      </p:sp>
      <p:sp>
        <p:nvSpPr>
          <p:cNvPr id="6" name="Footer Placeholder 5"/>
          <p:cNvSpPr>
            <a:spLocks noGrp="1"/>
          </p:cNvSpPr>
          <p:nvPr>
            <p:ph type="ftr" sz="quarter" idx="11"/>
          </p:nvPr>
        </p:nvSpPr>
        <p:spPr/>
        <p:txBody>
          <a:bodyPr/>
          <a:lstStyle/>
          <a:p>
            <a:endParaRPr kumimoji="0" lang="es-ES"/>
          </a:p>
        </p:txBody>
      </p:sp>
      <p:sp>
        <p:nvSpPr>
          <p:cNvPr id="7" name="Slide Number Placeholder 6"/>
          <p:cNvSpPr>
            <a:spLocks noGrp="1"/>
          </p:cNvSpPr>
          <p:nvPr>
            <p:ph type="sldNum" sz="quarter" idx="12"/>
          </p:nvPr>
        </p:nvSpPr>
        <p:spPr/>
        <p:txBody>
          <a:bodyPr/>
          <a:lstStyle>
            <a:lvl1pPr eaLnBrk="1" latinLnBrk="0" hangingPunct="1">
              <a:defRPr kumimoji="0" lang="es-ES">
                <a:solidFill>
                  <a:srgbClr val="FFFFFF"/>
                </a:solidFill>
              </a:defRPr>
            </a:lvl1pPr>
            <a:extLst/>
          </a:lstStyle>
          <a:p>
            <a:fld id="{A3F7CB7D-F184-43C7-B6FD-03D728E1BBFF}" type="slidenum">
              <a:rPr kumimoji="0" lang="es-ES">
                <a:solidFill>
                  <a:srgbClr val="FFFFFF"/>
                </a:solidFill>
              </a:rPr>
              <a:pPr/>
              <a:t>‹Nº›</a:t>
            </a:fld>
            <a:endParaRPr kumimoji="0" lang="es-ES">
              <a:solidFill>
                <a:srgbClr val="FFFFFF"/>
              </a:solidFill>
            </a:endParaRPr>
          </a:p>
        </p:txBody>
      </p:sp>
      <p:sp>
        <p:nvSpPr>
          <p:cNvPr id="3" name="Text Placeholder 2"/>
          <p:cNvSpPr>
            <a:spLocks noGrp="1"/>
          </p:cNvSpPr>
          <p:nvPr>
            <p:ph type="body" idx="1"/>
          </p:nvPr>
        </p:nvSpPr>
        <p:spPr>
          <a:xfrm>
            <a:off x="609600" y="1428750"/>
            <a:ext cx="1600200" cy="31242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eaLnBrk="1" latinLnBrk="0" hangingPunct="1">
              <a:spcAft>
                <a:spcPts val="1000"/>
              </a:spcAft>
              <a:buNone/>
              <a:defRPr kumimoji="0" lang="es-ES" sz="1800"/>
            </a:lvl1pPr>
            <a:lvl2pPr eaLnBrk="1" latinLnBrk="0" hangingPunct="1">
              <a:buNone/>
              <a:defRPr kumimoji="0" lang="es-ES" sz="1200"/>
            </a:lvl2pPr>
            <a:lvl3pPr eaLnBrk="1" latinLnBrk="0" hangingPunct="1">
              <a:buNone/>
              <a:defRPr kumimoji="0" lang="es-ES" sz="1000"/>
            </a:lvl3pPr>
            <a:lvl4pPr eaLnBrk="1" latinLnBrk="0" hangingPunct="1">
              <a:buNone/>
              <a:defRPr kumimoji="0" lang="es-ES" sz="900"/>
            </a:lvl4pPr>
            <a:lvl5pPr eaLnBrk="1" latinLnBrk="0" hangingPunct="1">
              <a:buNone/>
              <a:defRPr kumimoji="0" lang="es-ES" sz="900"/>
            </a:lvl5pPr>
            <a:extLst/>
          </a:lstStyle>
          <a:p>
            <a:pPr lvl="0" eaLnBrk="1" latinLnBrk="0" hangingPunct="1"/>
            <a:r>
              <a:rPr lang="es-ES"/>
              <a:t>Haga clic para modificar el estilo de texto del patrón</a:t>
            </a:r>
          </a:p>
        </p:txBody>
      </p:sp>
      <p:sp>
        <p:nvSpPr>
          <p:cNvPr id="9" name="Content Placeholder 8"/>
          <p:cNvSpPr>
            <a:spLocks noGrp="1"/>
          </p:cNvSpPr>
          <p:nvPr>
            <p:ph sz="quarter" idx="13"/>
          </p:nvPr>
        </p:nvSpPr>
        <p:spPr>
          <a:xfrm>
            <a:off x="2362200" y="1428750"/>
            <a:ext cx="6400800" cy="3200400"/>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1">
        <a:schemeClr val="bg2"/>
      </p:bgRef>
    </p:bg>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557668" y="0"/>
            <a:ext cx="7586332" cy="3419856"/>
          </a:xfrm>
          <a:solidFill>
            <a:schemeClr val="tx2">
              <a:shade val="50000"/>
            </a:schemeClr>
          </a:solidFill>
          <a:ln>
            <a:noFill/>
          </a:ln>
        </p:spPr>
        <p:txBody>
          <a:bodyPr/>
          <a:lstStyle>
            <a:lvl1pPr eaLnBrk="1" latinLnBrk="0" hangingPunct="1">
              <a:buNone/>
              <a:defRPr kumimoji="0" lang="es-ES" sz="3200"/>
            </a:lvl1pPr>
            <a:extLst/>
          </a:lstStyle>
          <a:p>
            <a:r>
              <a:rPr kumimoji="0" lang="es-ES"/>
              <a:t>Haga clic en el icono para agregar una imagen</a:t>
            </a:r>
          </a:p>
        </p:txBody>
      </p:sp>
      <p:sp>
        <p:nvSpPr>
          <p:cNvPr id="4" name="Text Placeholder 3"/>
          <p:cNvSpPr>
            <a:spLocks noGrp="1"/>
          </p:cNvSpPr>
          <p:nvPr>
            <p:ph type="body" sz="half" idx="2"/>
          </p:nvPr>
        </p:nvSpPr>
        <p:spPr>
          <a:xfrm>
            <a:off x="1600200" y="4114800"/>
            <a:ext cx="7315200" cy="514350"/>
          </a:xfrm>
        </p:spPr>
        <p:txBody>
          <a:bodyPr/>
          <a:lstStyle>
            <a:lvl1pPr marL="0" indent="0" eaLnBrk="1" latinLnBrk="0" hangingPunct="1">
              <a:buFontTx/>
              <a:buNone/>
              <a:defRPr kumimoji="0" lang="es-ES" sz="1700"/>
            </a:lvl1pPr>
            <a:lvl2pPr eaLnBrk="1" latinLnBrk="0" hangingPunct="1">
              <a:buFontTx/>
              <a:buNone/>
              <a:defRPr kumimoji="0" lang="es-ES" sz="1200"/>
            </a:lvl2pPr>
            <a:lvl3pPr eaLnBrk="1" latinLnBrk="0" hangingPunct="1">
              <a:buFontTx/>
              <a:buNone/>
              <a:defRPr kumimoji="0" lang="es-ES" sz="1000"/>
            </a:lvl3pPr>
            <a:lvl4pPr eaLnBrk="1" latinLnBrk="0" hangingPunct="1">
              <a:buFontTx/>
              <a:buNone/>
              <a:defRPr kumimoji="0" lang="es-ES" sz="900"/>
            </a:lvl4pPr>
            <a:lvl5pPr eaLnBrk="1" latinLnBrk="0" hangingPunct="1">
              <a:buFontTx/>
              <a:buNone/>
              <a:defRPr kumimoji="0" lang="es-ES" sz="900"/>
            </a:lvl5pPr>
            <a:extLst/>
          </a:lstStyle>
          <a:p>
            <a:pPr lvl="0" eaLnBrk="1" latinLnBrk="0" hangingPunct="1"/>
            <a:r>
              <a:rPr lang="es-ES"/>
              <a:t>Haga clic para modificar el estilo de texto del patrón</a:t>
            </a:r>
          </a:p>
        </p:txBody>
      </p:sp>
      <p:sp>
        <p:nvSpPr>
          <p:cNvPr id="8" name="Rectangle 7"/>
          <p:cNvSpPr/>
          <p:nvPr/>
        </p:nvSpPr>
        <p:spPr>
          <a:xfrm>
            <a:off x="-9144" y="3429000"/>
            <a:ext cx="9144000" cy="665226"/>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s-ES"/>
          </a:p>
        </p:txBody>
      </p:sp>
      <p:sp>
        <p:nvSpPr>
          <p:cNvPr id="9" name="Rectangle 8"/>
          <p:cNvSpPr/>
          <p:nvPr/>
        </p:nvSpPr>
        <p:spPr>
          <a:xfrm>
            <a:off x="-9144" y="3497580"/>
            <a:ext cx="1463040" cy="534924"/>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s-ES"/>
          </a:p>
        </p:txBody>
      </p:sp>
      <p:sp>
        <p:nvSpPr>
          <p:cNvPr id="10" name="Rectangle 9"/>
          <p:cNvSpPr/>
          <p:nvPr/>
        </p:nvSpPr>
        <p:spPr>
          <a:xfrm>
            <a:off x="1545336" y="3490722"/>
            <a:ext cx="7589520" cy="534924"/>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s-ES"/>
          </a:p>
        </p:txBody>
      </p:sp>
      <p:sp>
        <p:nvSpPr>
          <p:cNvPr id="2" name="Title 1"/>
          <p:cNvSpPr>
            <a:spLocks noGrp="1"/>
          </p:cNvSpPr>
          <p:nvPr>
            <p:ph type="title"/>
          </p:nvPr>
        </p:nvSpPr>
        <p:spPr>
          <a:xfrm>
            <a:off x="1600200" y="3543300"/>
            <a:ext cx="7315200" cy="457200"/>
          </a:xfrm>
        </p:spPr>
        <p:txBody>
          <a:bodyPr anchor="ctr"/>
          <a:lstStyle>
            <a:lvl1pPr algn="l" eaLnBrk="1" latinLnBrk="0" hangingPunct="1">
              <a:buNone/>
              <a:defRPr kumimoji="0" lang="es-ES" sz="2800" b="0">
                <a:solidFill>
                  <a:srgbClr val="FFFFFF"/>
                </a:solidFill>
              </a:defRPr>
            </a:lvl1pPr>
            <a:extLst/>
          </a:lstStyle>
          <a:p>
            <a:pPr eaLnBrk="1" latinLnBrk="0" hangingPunct="1"/>
            <a:r>
              <a:rPr lang="es-ES"/>
              <a:t>Haga clic para modificar el estilo de título del patrón</a:t>
            </a:r>
            <a:endParaRPr/>
          </a:p>
        </p:txBody>
      </p:sp>
      <p:sp>
        <p:nvSpPr>
          <p:cNvPr id="11" name="Rectangle 10"/>
          <p:cNvSpPr/>
          <p:nvPr/>
        </p:nvSpPr>
        <p:spPr>
          <a:xfrm>
            <a:off x="1447800" y="0"/>
            <a:ext cx="100584" cy="515035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s-ES"/>
          </a:p>
        </p:txBody>
      </p:sp>
      <p:sp>
        <p:nvSpPr>
          <p:cNvPr id="12" name="Date Placeholder 11"/>
          <p:cNvSpPr>
            <a:spLocks noGrp="1"/>
          </p:cNvSpPr>
          <p:nvPr>
            <p:ph type="dt" sz="half" idx="10"/>
          </p:nvPr>
        </p:nvSpPr>
        <p:spPr>
          <a:xfrm>
            <a:off x="6248400" y="4686300"/>
            <a:ext cx="2667000" cy="273844"/>
          </a:xfrm>
        </p:spPr>
        <p:txBody>
          <a:bodyPr rtlCol="0"/>
          <a:lstStyle/>
          <a:p>
            <a:fld id="{E4606EA6-EFEA-4C30-9264-4F9291A5780D}" type="datetime1">
              <a:rPr lang="es-MX"/>
              <a:pPr/>
              <a:t>14/04/2021</a:t>
            </a:fld>
            <a:endParaRPr kumimoji="0" lang="es-ES"/>
          </a:p>
        </p:txBody>
      </p:sp>
      <p:sp>
        <p:nvSpPr>
          <p:cNvPr id="13" name="Slide Number Placeholder 12"/>
          <p:cNvSpPr>
            <a:spLocks noGrp="1"/>
          </p:cNvSpPr>
          <p:nvPr>
            <p:ph type="sldNum" sz="quarter" idx="11"/>
          </p:nvPr>
        </p:nvSpPr>
        <p:spPr>
          <a:xfrm>
            <a:off x="0" y="3500437"/>
            <a:ext cx="1447800" cy="497684"/>
          </a:xfrm>
        </p:spPr>
        <p:txBody>
          <a:bodyPr rtlCol="0"/>
          <a:lstStyle>
            <a:lvl1pPr eaLnBrk="1" latinLnBrk="0" hangingPunct="1">
              <a:defRPr kumimoji="0" lang="es-ES" sz="2800"/>
            </a:lvl1pPr>
            <a:extLst/>
          </a:lstStyle>
          <a:p>
            <a:pPr algn="ctr"/>
            <a:fld id="{8F82E0A0-C266-4798-8C8F-B9F91E9DA37E}" type="slidenum">
              <a:rPr kumimoji="0" lang="es-ES" sz="2800" b="1">
                <a:solidFill>
                  <a:srgbClr val="FFFFFF"/>
                </a:solidFill>
              </a:rPr>
              <a:pPr algn="ctr"/>
              <a:t>‹Nº›</a:t>
            </a:fld>
            <a:endParaRPr kumimoji="0" lang="es-ES" sz="2800"/>
          </a:p>
        </p:txBody>
      </p:sp>
      <p:sp>
        <p:nvSpPr>
          <p:cNvPr id="14" name="Footer Placeholder 13"/>
          <p:cNvSpPr>
            <a:spLocks noGrp="1"/>
          </p:cNvSpPr>
          <p:nvPr>
            <p:ph type="ftr" sz="quarter" idx="12"/>
          </p:nvPr>
        </p:nvSpPr>
        <p:spPr>
          <a:xfrm>
            <a:off x="1600200" y="4686155"/>
            <a:ext cx="4572000" cy="273844"/>
          </a:xfrm>
        </p:spPr>
        <p:txBody>
          <a:bodyPr rtlCol="0"/>
          <a:lstStyle/>
          <a:p>
            <a:endParaRPr kumimoji="0" lang="es-E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Text Placeholder 12"/>
          <p:cNvSpPr>
            <a:spLocks noGrp="1"/>
          </p:cNvSpPr>
          <p:nvPr>
            <p:ph type="body" idx="1"/>
          </p:nvPr>
        </p:nvSpPr>
        <p:spPr>
          <a:xfrm>
            <a:off x="612648" y="1352550"/>
            <a:ext cx="8153400" cy="3242310"/>
          </a:xfrm>
          <a:prstGeom prst="rect">
            <a:avLst/>
          </a:prstGeom>
        </p:spPr>
        <p:txBody>
          <a:bodyPr vert="horz">
            <a:normAutofit/>
          </a:bodyPr>
          <a:lstStyle/>
          <a:p>
            <a:pPr lvl="0" eaLnBrk="1" latinLnBrk="0" hangingPunct="1"/>
            <a:r>
              <a:rPr kumimoji="0" lang="es-ES"/>
              <a:t>Haga clic para modificar el estilo de texto del patrón</a:t>
            </a:r>
          </a:p>
          <a:p>
            <a:pPr lvl="1" eaLnBrk="1" latinLnBrk="0" hangingPunct="1"/>
            <a:r>
              <a:rPr kumimoji="0" lang="es-ES"/>
              <a:t>Segundo nivel</a:t>
            </a:r>
          </a:p>
          <a:p>
            <a:pPr lvl="2" eaLnBrk="1" latinLnBrk="0" hangingPunct="1"/>
            <a:r>
              <a:rPr kumimoji="0" lang="es-ES"/>
              <a:t>Tercer nivel</a:t>
            </a:r>
          </a:p>
          <a:p>
            <a:pPr lvl="3" eaLnBrk="1" latinLnBrk="0" hangingPunct="1"/>
            <a:r>
              <a:rPr kumimoji="0" lang="es-ES"/>
              <a:t>Cuarto nivel</a:t>
            </a:r>
          </a:p>
          <a:p>
            <a:pPr lvl="4" eaLnBrk="1" latinLnBrk="0" hangingPunct="1"/>
            <a:r>
              <a:rPr kumimoji="0" lang="es-ES"/>
              <a:t>Quinto nivel</a:t>
            </a:r>
            <a:endParaRPr kumimoji="0" lang="en-US"/>
          </a:p>
        </p:txBody>
      </p:sp>
      <p:sp>
        <p:nvSpPr>
          <p:cNvPr id="14" name="Date Placeholder 13"/>
          <p:cNvSpPr>
            <a:spLocks noGrp="1"/>
          </p:cNvSpPr>
          <p:nvPr>
            <p:ph type="dt" sz="half" idx="2"/>
          </p:nvPr>
        </p:nvSpPr>
        <p:spPr>
          <a:xfrm>
            <a:off x="6096000" y="4686300"/>
            <a:ext cx="2667000" cy="273844"/>
          </a:xfrm>
          <a:prstGeom prst="rect">
            <a:avLst/>
          </a:prstGeom>
        </p:spPr>
        <p:txBody>
          <a:bodyPr vert="horz" anchor="ctr" anchorCtr="0"/>
          <a:lstStyle>
            <a:lvl1pPr algn="l" eaLnBrk="1" latinLnBrk="0" hangingPunct="1">
              <a:defRPr kumimoji="0" lang="es-ES" sz="1400">
                <a:solidFill>
                  <a:schemeClr val="tx2"/>
                </a:solidFill>
              </a:defRPr>
            </a:lvl1pPr>
            <a:extLst/>
          </a:lstStyle>
          <a:p>
            <a:fld id="{E4606EA6-EFEA-4C30-9264-4F9291A5780D}" type="datetime1">
              <a:rPr lang="es-MX"/>
              <a:pPr/>
              <a:t>14/04/2021</a:t>
            </a:fld>
            <a:endParaRPr kumimoji="0" lang="es-ES" sz="1400">
              <a:solidFill>
                <a:schemeClr val="tx2"/>
              </a:solidFill>
            </a:endParaRPr>
          </a:p>
        </p:txBody>
      </p:sp>
      <p:sp>
        <p:nvSpPr>
          <p:cNvPr id="3" name="Footer Placeholder 2"/>
          <p:cNvSpPr>
            <a:spLocks noGrp="1"/>
          </p:cNvSpPr>
          <p:nvPr>
            <p:ph type="ftr" sz="quarter" idx="3"/>
          </p:nvPr>
        </p:nvSpPr>
        <p:spPr>
          <a:xfrm>
            <a:off x="609601" y="4686155"/>
            <a:ext cx="5421083" cy="273844"/>
          </a:xfrm>
          <a:prstGeom prst="rect">
            <a:avLst/>
          </a:prstGeom>
        </p:spPr>
        <p:txBody>
          <a:bodyPr vert="horz" anchor="ctr"/>
          <a:lstStyle>
            <a:lvl1pPr algn="r" eaLnBrk="1" latinLnBrk="0" hangingPunct="1">
              <a:defRPr kumimoji="0" lang="es-ES" sz="1400">
                <a:solidFill>
                  <a:schemeClr val="tx2"/>
                </a:solidFill>
              </a:defRPr>
            </a:lvl1pPr>
            <a:extLst/>
          </a:lstStyle>
          <a:p>
            <a:pPr algn="r"/>
            <a:endParaRPr kumimoji="0" lang="es-ES" sz="1400">
              <a:solidFill>
                <a:schemeClr val="tx2"/>
              </a:solidFill>
            </a:endParaRPr>
          </a:p>
        </p:txBody>
      </p:sp>
      <p:sp>
        <p:nvSpPr>
          <p:cNvPr id="7" name="Rectangle 6"/>
          <p:cNvSpPr/>
          <p:nvPr/>
        </p:nvSpPr>
        <p:spPr>
          <a:xfrm>
            <a:off x="0" y="1095170"/>
            <a:ext cx="9144000" cy="24003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s-ES"/>
          </a:p>
        </p:txBody>
      </p:sp>
      <p:sp>
        <p:nvSpPr>
          <p:cNvPr id="8" name="Rectangle 7"/>
          <p:cNvSpPr/>
          <p:nvPr/>
        </p:nvSpPr>
        <p:spPr>
          <a:xfrm>
            <a:off x="0" y="1129460"/>
            <a:ext cx="533400" cy="17145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s-ES"/>
          </a:p>
        </p:txBody>
      </p:sp>
      <p:sp>
        <p:nvSpPr>
          <p:cNvPr id="9" name="Rectangle 8"/>
          <p:cNvSpPr/>
          <p:nvPr/>
        </p:nvSpPr>
        <p:spPr>
          <a:xfrm>
            <a:off x="590550" y="1129460"/>
            <a:ext cx="8553450" cy="17145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s-ES"/>
          </a:p>
        </p:txBody>
      </p:sp>
      <p:sp>
        <p:nvSpPr>
          <p:cNvPr id="23" name="Slide Number Placeholder 22"/>
          <p:cNvSpPr>
            <a:spLocks noGrp="1"/>
          </p:cNvSpPr>
          <p:nvPr>
            <p:ph type="sldNum" sz="quarter" idx="4"/>
          </p:nvPr>
        </p:nvSpPr>
        <p:spPr>
          <a:xfrm>
            <a:off x="0" y="1123507"/>
            <a:ext cx="533400" cy="183357"/>
          </a:xfrm>
          <a:prstGeom prst="rect">
            <a:avLst/>
          </a:prstGeom>
        </p:spPr>
        <p:txBody>
          <a:bodyPr vert="horz" anchor="ctr" anchorCtr="0">
            <a:normAutofit/>
          </a:bodyPr>
          <a:lstStyle>
            <a:lvl1pPr algn="ctr" eaLnBrk="1" latinLnBrk="0" hangingPunct="1">
              <a:defRPr kumimoji="0" lang="es-ES" sz="1400" b="1">
                <a:solidFill>
                  <a:srgbClr val="FFFFFF"/>
                </a:solidFill>
              </a:defRPr>
            </a:lvl1pPr>
            <a:extLst/>
          </a:lstStyle>
          <a:p>
            <a:pPr algn="ctr"/>
            <a:fld id="{8F82E0A0-C266-4798-8C8F-B9F91E9DA37E}" type="slidenum">
              <a:rPr kumimoji="0" lang="es-ES" sz="1400" b="1">
                <a:solidFill>
                  <a:srgbClr val="FFFFFF"/>
                </a:solidFill>
              </a:rPr>
              <a:pPr algn="ctr"/>
              <a:t>‹Nº›</a:t>
            </a:fld>
            <a:endParaRPr kumimoji="0" lang="es-ES" sz="1400" b="1">
              <a:solidFill>
                <a:srgbClr val="FFFFFF"/>
              </a:solidFill>
            </a:endParaRPr>
          </a:p>
        </p:txBody>
      </p:sp>
      <p:sp>
        <p:nvSpPr>
          <p:cNvPr id="22" name="Title Placeholder 21"/>
          <p:cNvSpPr>
            <a:spLocks noGrp="1"/>
          </p:cNvSpPr>
          <p:nvPr>
            <p:ph type="title"/>
          </p:nvPr>
        </p:nvSpPr>
        <p:spPr>
          <a:xfrm>
            <a:off x="609600" y="118110"/>
            <a:ext cx="8153400" cy="1005840"/>
          </a:xfrm>
          <a:prstGeom prst="rect">
            <a:avLst/>
          </a:prstGeom>
        </p:spPr>
        <p:txBody>
          <a:bodyPr vert="horz" anchor="b">
            <a:normAutofit/>
          </a:bodyPr>
          <a:lstStyle/>
          <a:p>
            <a:pPr eaLnBrk="1" latinLnBrk="0" hangingPunct="1"/>
            <a:r>
              <a:rPr kumimoji="0" lang="es-ES"/>
              <a:t>Haga clic para modificar el estilo de título del patrón</a:t>
            </a:r>
            <a:endParaRPr kumimoji="0" lang="en-US"/>
          </a:p>
        </p:txBody>
      </p:sp>
    </p:spTree>
  </p:cSld>
  <p:clrMap bg1="lt1" tx1="dk1" bg2="lt2" tx2="dk2" accent1="accent1" accent2="accent2" accent3="accent3" accent4="accent4" accent5="accent5" accent6="accent6" hlink="hlink" folHlink="folHlink"/>
  <p:sldLayoutIdLst>
    <p:sldLayoutId id="2147483649" r:id="rId1"/>
    <p:sldLayoutId id="2147483658" r:id="rId2"/>
    <p:sldLayoutId id="2147483651" r:id="rId3"/>
    <p:sldLayoutId id="2147483652" r:id="rId4"/>
    <p:sldLayoutId id="2147483653" r:id="rId5"/>
    <p:sldLayoutId id="2147483654" r:id="rId6"/>
    <p:sldLayoutId id="2147483655" r:id="rId7"/>
    <p:sldLayoutId id="2147483656" r:id="rId8"/>
    <p:sldLayoutId id="2147483657" r:id="rId9"/>
    <p:sldLayoutId id="2147483659" r:id="rId10"/>
  </p:sldLayoutIdLst>
  <p:txStyles>
    <p:titleStyle>
      <a:lvl1pPr algn="l" rtl="0" eaLnBrk="1" latinLnBrk="0" hangingPunct="1">
        <a:spcBef>
          <a:spcPct val="0"/>
        </a:spcBef>
        <a:buNone/>
        <a:defRPr kumimoji="0" lang="es-ES" sz="4200" kern="1200">
          <a:solidFill>
            <a:schemeClr val="tx2"/>
          </a:solidFill>
          <a:latin typeface="+mj-lt"/>
          <a:ea typeface="+mj-ea"/>
          <a:cs typeface="+mj-cs"/>
        </a:defRPr>
      </a:lvl1pPr>
      <a:extLst/>
    </p:titleStyle>
    <p:bodyStyle>
      <a:lvl1pPr marL="320040" indent="-320040" algn="l" rtl="0" eaLnBrk="1" latinLnBrk="0" hangingPunct="1">
        <a:spcBef>
          <a:spcPts val="700"/>
        </a:spcBef>
        <a:buClr>
          <a:schemeClr val="accent2"/>
        </a:buClr>
        <a:buSzPct val="60000"/>
        <a:buFont typeface="Wingdings"/>
        <a:buChar char=""/>
        <a:defRPr kumimoji="0" lang="es-ES"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lang="es-ES"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lang="es-ES"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lang="es-ES"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lang="es-ES"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None/>
        <a:defRPr kumimoji="0" lang="es-ES"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lang="es-ES"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lang="es-ES"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lang="es-ES" sz="1800" kern="1200" baseline="0">
          <a:solidFill>
            <a:schemeClr val="tx1"/>
          </a:solidFill>
          <a:latin typeface="+mn-lt"/>
          <a:ea typeface="+mn-ea"/>
          <a:cs typeface="+mn-cs"/>
        </a:defRPr>
      </a:lvl9pPr>
      <a:extLst/>
    </p:bodyStyle>
    <p:otherStyle>
      <a:lvl1pPr marL="0" algn="l" rtl="0" eaLnBrk="1" latinLnBrk="0" hangingPunct="1">
        <a:defRPr kumimoji="0" lang="es-ES" kern="1200">
          <a:solidFill>
            <a:schemeClr val="tx1"/>
          </a:solidFill>
          <a:latin typeface="+mn-lt"/>
          <a:ea typeface="+mn-ea"/>
          <a:cs typeface="+mn-cs"/>
        </a:defRPr>
      </a:lvl1pPr>
      <a:lvl2pPr marL="457200" algn="l" rtl="0" eaLnBrk="1" latinLnBrk="0" hangingPunct="1">
        <a:defRPr kumimoji="0" lang="es-ES" kern="1200">
          <a:solidFill>
            <a:schemeClr val="tx1"/>
          </a:solidFill>
          <a:latin typeface="+mn-lt"/>
          <a:ea typeface="+mn-ea"/>
          <a:cs typeface="+mn-cs"/>
        </a:defRPr>
      </a:lvl2pPr>
      <a:lvl3pPr marL="914400" algn="l" rtl="0" eaLnBrk="1" latinLnBrk="0" hangingPunct="1">
        <a:defRPr kumimoji="0" lang="es-ES" kern="1200">
          <a:solidFill>
            <a:schemeClr val="tx1"/>
          </a:solidFill>
          <a:latin typeface="+mn-lt"/>
          <a:ea typeface="+mn-ea"/>
          <a:cs typeface="+mn-cs"/>
        </a:defRPr>
      </a:lvl3pPr>
      <a:lvl4pPr marL="1371600" algn="l" rtl="0" eaLnBrk="1" latinLnBrk="0" hangingPunct="1">
        <a:defRPr kumimoji="0" lang="es-ES" kern="1200">
          <a:solidFill>
            <a:schemeClr val="tx1"/>
          </a:solidFill>
          <a:latin typeface="+mn-lt"/>
          <a:ea typeface="+mn-ea"/>
          <a:cs typeface="+mn-cs"/>
        </a:defRPr>
      </a:lvl4pPr>
      <a:lvl5pPr marL="1828800" algn="l" rtl="0" eaLnBrk="1" latinLnBrk="0" hangingPunct="1">
        <a:defRPr kumimoji="0" lang="es-ES" kern="1200">
          <a:solidFill>
            <a:schemeClr val="tx1"/>
          </a:solidFill>
          <a:latin typeface="+mn-lt"/>
          <a:ea typeface="+mn-ea"/>
          <a:cs typeface="+mn-cs"/>
        </a:defRPr>
      </a:lvl5pPr>
      <a:lvl6pPr marL="2286000" algn="l" rtl="0" eaLnBrk="1" latinLnBrk="0" hangingPunct="1">
        <a:defRPr kumimoji="0" lang="es-ES" kern="1200">
          <a:solidFill>
            <a:schemeClr val="tx1"/>
          </a:solidFill>
          <a:latin typeface="+mn-lt"/>
          <a:ea typeface="+mn-ea"/>
          <a:cs typeface="+mn-cs"/>
        </a:defRPr>
      </a:lvl6pPr>
      <a:lvl7pPr marL="2743200" algn="l" rtl="0" eaLnBrk="1" latinLnBrk="0" hangingPunct="1">
        <a:defRPr kumimoji="0" lang="es-ES" kern="1200">
          <a:solidFill>
            <a:schemeClr val="tx1"/>
          </a:solidFill>
          <a:latin typeface="+mn-lt"/>
          <a:ea typeface="+mn-ea"/>
          <a:cs typeface="+mn-cs"/>
        </a:defRPr>
      </a:lvl7pPr>
      <a:lvl8pPr marL="3200400" algn="l" rtl="0" eaLnBrk="1" latinLnBrk="0" hangingPunct="1">
        <a:defRPr kumimoji="0" lang="es-ES" kern="1200">
          <a:solidFill>
            <a:schemeClr val="tx1"/>
          </a:solidFill>
          <a:latin typeface="+mn-lt"/>
          <a:ea typeface="+mn-ea"/>
          <a:cs typeface="+mn-cs"/>
        </a:defRPr>
      </a:lvl8pPr>
      <a:lvl9pPr marL="3657600" algn="l" rtl="0" eaLnBrk="1" latinLnBrk="0" hangingPunct="1">
        <a:defRPr kumimoji="0" lang="es-ES"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6.jpeg"/><Relationship Id="rId7" Type="http://schemas.openxmlformats.org/officeDocument/2006/relationships/diagramColors" Target="../diagrams/colors1.xml"/><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3"/>
          </p:nvPr>
        </p:nvSpPr>
        <p:spPr bwMode="gray">
          <a:xfrm>
            <a:off x="1438275" y="314325"/>
            <a:ext cx="7172325" cy="1177305"/>
          </a:xfrm>
        </p:spPr>
        <p:txBody>
          <a:bodyPr>
            <a:normAutofit fontScale="92500"/>
          </a:bodyPr>
          <a:lstStyle/>
          <a:p>
            <a:pPr marL="342900" lvl="1" indent="0">
              <a:buNone/>
            </a:pPr>
            <a:r>
              <a:rPr lang="es-MX" dirty="0"/>
              <a:t>Instrucciones</a:t>
            </a:r>
          </a:p>
          <a:p>
            <a:pPr lvl="2"/>
            <a:r>
              <a:rPr lang="es-MX" dirty="0"/>
              <a:t>Selecciona la diapositiva 6 y 7, y aplica la transición “Desvanecer”, con duración de 3.5 segundos cada una.</a:t>
            </a:r>
          </a:p>
        </p:txBody>
      </p:sp>
    </p:spTree>
    <p:extLst>
      <p:ext uri="{BB962C8B-B14F-4D97-AF65-F5344CB8AC3E}">
        <p14:creationId xmlns:p14="http://schemas.microsoft.com/office/powerpoint/2010/main" val="3073356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ircle(in)">
                                      <p:cBhvr>
                                        <p:cTn id="7" dur="2000"/>
                                        <p:tgtEl>
                                          <p:spTgt spid="2">
                                            <p:txEl>
                                              <p:pRg st="0" end="0"/>
                                            </p:txEl>
                                          </p:spTgt>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circle(in)">
                                      <p:cBhvr>
                                        <p:cTn id="10" dur="20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p:cNvSpPr>
          <p:nvPr>
            <p:ph type="title"/>
          </p:nvPr>
        </p:nvSpPr>
        <p:spPr/>
        <p:txBody>
          <a:bodyPr/>
          <a:lstStyle/>
          <a:p>
            <a:r>
              <a:rPr lang="es-ES" sz="3800"/>
              <a:t>Presentación de la pantalla panorámica</a:t>
            </a:r>
            <a:endParaRPr lang="es-ES"/>
          </a:p>
        </p:txBody>
      </p:sp>
      <p:sp>
        <p:nvSpPr>
          <p:cNvPr id="5" name="Rectangle 4"/>
          <p:cNvSpPr>
            <a:spLocks noGrp="1"/>
          </p:cNvSpPr>
          <p:nvPr>
            <p:ph type="subTitle" idx="1"/>
          </p:nvPr>
        </p:nvSpPr>
        <p:spPr/>
        <p:txBody>
          <a:bodyPr>
            <a:normAutofit fontScale="55000" lnSpcReduction="20000"/>
          </a:bodyPr>
          <a:lstStyle/>
          <a:p>
            <a:r>
              <a:rPr lang="es-ES"/>
              <a:t>Sugerencias y herramientas para crear para crear y presentar diapositivas en formato panorámico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s-ES" sz="3800"/>
              <a:t>Presentación de la pantalla panorámica</a:t>
            </a:r>
            <a:endParaRPr lang="es-ES"/>
          </a:p>
        </p:txBody>
      </p:sp>
      <p:sp>
        <p:nvSpPr>
          <p:cNvPr id="3" name="Rectangle 2"/>
          <p:cNvSpPr>
            <a:spLocks noGrp="1"/>
          </p:cNvSpPr>
          <p:nvPr>
            <p:ph sz="quarter" idx="13"/>
          </p:nvPr>
        </p:nvSpPr>
        <p:spPr>
          <a:xfrm>
            <a:off x="609600" y="1352551"/>
            <a:ext cx="3886200" cy="2285999"/>
          </a:xfrm>
        </p:spPr>
        <p:txBody>
          <a:bodyPr>
            <a:normAutofit lnSpcReduction="10000"/>
          </a:bodyPr>
          <a:lstStyle/>
          <a:p>
            <a:pPr marL="0" indent="0">
              <a:buNone/>
            </a:pPr>
            <a:r>
              <a:rPr lang="es-ES" sz="2100"/>
              <a:t>Esta plantilla tiene un formato con una relación de aspecto “panorámica” 16:9. Se trata de una formar ideal de aprovechar los equipos portátiles, televisores y proyectores equipados con pantallas panorámicas.</a:t>
            </a:r>
            <a:endParaRPr lang="es-ES"/>
          </a:p>
        </p:txBody>
      </p:sp>
      <p:sp>
        <p:nvSpPr>
          <p:cNvPr id="4" name="Rectangle 3"/>
          <p:cNvSpPr>
            <a:spLocks noGrp="1"/>
          </p:cNvSpPr>
          <p:nvPr>
            <p:ph sz="quarter" idx="14"/>
          </p:nvPr>
        </p:nvSpPr>
        <p:spPr>
          <a:xfrm>
            <a:off x="4844901" y="1352549"/>
            <a:ext cx="3886200" cy="2286001"/>
          </a:xfrm>
        </p:spPr>
        <p:txBody>
          <a:bodyPr>
            <a:normAutofit fontScale="92500"/>
          </a:bodyPr>
          <a:lstStyle/>
          <a:p>
            <a:pPr marL="0" indent="0">
              <a:buNone/>
            </a:pPr>
            <a:r>
              <a:rPr lang="es-ES" sz="2100"/>
              <a:t>Aunque no tenga una pantalla panorámica, podrá crear y presentar diapositivas con el formato 16:9. La función Presentación con diapositivas de PowerPoint siempre ajusta el tamaño de las diapositivas para que encajen en cualquier pantalla.</a:t>
            </a:r>
            <a:endParaRPr lang="es-ES"/>
          </a:p>
        </p:txBody>
      </p:sp>
      <p:pic>
        <p:nvPicPr>
          <p:cNvPr id="5" name="Rounded Rectangle 4"/>
          <p:cNvPicPr>
            <a:picLocks noChangeAspect="1" noChangeArrowheads="1"/>
          </p:cNvPicPr>
          <p:nvPr/>
        </p:nvPicPr>
        <p:blipFill>
          <a:blip r:embed="rId3"/>
          <a:srcRect/>
          <a:stretch>
            <a:fillRect/>
          </a:stretch>
        </p:blipFill>
        <p:spPr bwMode="auto">
          <a:xfrm>
            <a:off x="762000" y="3704874"/>
            <a:ext cx="2057400" cy="1156217"/>
          </a:xfrm>
          <a:prstGeom prst="roundRect">
            <a:avLst>
              <a:gd name="adj" fmla="val 4815"/>
            </a:avLst>
          </a:prstGeom>
          <a:noFill/>
          <a:ln w="38100" cap="flat" cmpd="sng" algn="ctr">
            <a:solidFill>
              <a:schemeClr val="tx1"/>
            </a:solidFill>
            <a:prstDash val="solid"/>
            <a:miter lim="800000"/>
            <a:headEnd type="none" w="med" len="med"/>
            <a:tailEnd type="none" w="med" len="med"/>
          </a:ln>
          <a:effectLst/>
        </p:spPr>
      </p:pic>
      <p:grpSp>
        <p:nvGrpSpPr>
          <p:cNvPr id="9" name="Group 8"/>
          <p:cNvGrpSpPr/>
          <p:nvPr/>
        </p:nvGrpSpPr>
        <p:grpSpPr>
          <a:xfrm>
            <a:off x="4953000" y="3681528"/>
            <a:ext cx="1676400" cy="1235491"/>
            <a:chOff x="4953000" y="3409950"/>
            <a:chExt cx="1676400" cy="1235491"/>
          </a:xfrm>
        </p:grpSpPr>
        <p:sp>
          <p:nvSpPr>
            <p:cNvPr id="7" name="Rounded Rectangle 6"/>
            <p:cNvSpPr>
              <a:spLocks noChangeAspect="1" noChangeArrowheads="1"/>
            </p:cNvSpPr>
            <p:nvPr/>
          </p:nvSpPr>
          <p:spPr bwMode="auto">
            <a:xfrm>
              <a:off x="4953000" y="3409950"/>
              <a:ext cx="1676400" cy="1235491"/>
            </a:xfrm>
            <a:prstGeom prst="roundRect">
              <a:avLst>
                <a:gd name="adj" fmla="val 5507"/>
              </a:avLst>
            </a:prstGeom>
            <a:solidFill>
              <a:srgbClr val="000000"/>
            </a:solidFill>
            <a:ln w="9525" cap="flat" cmpd="sng" algn="ctr">
              <a:solidFill>
                <a:schemeClr val="tx1"/>
              </a:solidFill>
              <a:prstDash val="solid"/>
              <a:miter lim="800000"/>
              <a:headEnd type="none" w="med" len="med"/>
              <a:tailEnd type="none" w="med" len="med"/>
            </a:ln>
            <a:effectLst/>
          </p:spPr>
          <p:txBody>
            <a:bodyPr vert="horz" wrap="none" lIns="91440" tIns="45720" rIns="91440" bIns="45720" anchor="ctr" compatLnSpc="1"/>
            <a:lstStyle/>
            <a:p>
              <a:endParaRPr lang="es-ES"/>
            </a:p>
          </p:txBody>
        </p:sp>
        <p:pic>
          <p:nvPicPr>
            <p:cNvPr id="8" name="Rounded Rectangle 7"/>
            <p:cNvPicPr>
              <a:picLocks noChangeAspect="1" noChangeArrowheads="1"/>
            </p:cNvPicPr>
            <p:nvPr/>
          </p:nvPicPr>
          <p:blipFill>
            <a:blip r:embed="rId3"/>
            <a:srcRect/>
            <a:stretch>
              <a:fillRect/>
            </a:stretch>
          </p:blipFill>
          <p:spPr bwMode="auto">
            <a:xfrm>
              <a:off x="4968240" y="3565208"/>
              <a:ext cx="1645920" cy="924974"/>
            </a:xfrm>
            <a:prstGeom prst="roundRect">
              <a:avLst>
                <a:gd name="adj" fmla="val 6075"/>
              </a:avLst>
            </a:prstGeom>
            <a:noFill/>
            <a:ln w="3175" cap="flat" cmpd="sng" algn="ctr">
              <a:noFill/>
              <a:prstDash val="solid"/>
              <a:miter lim="800000"/>
              <a:headEnd type="none" w="med" len="med"/>
              <a:tailEnd type="none" w="med" len="med"/>
            </a:ln>
            <a:effectLst/>
          </p:spPr>
        </p:pic>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s-ES" dirty="0"/>
              <a:t>Ventajas de la pantalla panorámica</a:t>
            </a:r>
          </a:p>
        </p:txBody>
      </p:sp>
      <p:pic>
        <p:nvPicPr>
          <p:cNvPr id="5" name="j0314068.jpg"/>
          <p:cNvPicPr>
            <a:picLocks noGrp="1" noChangeAspect="1"/>
          </p:cNvPicPr>
          <p:nvPr>
            <p:ph sz="quarter" idx="14"/>
          </p:nvPr>
        </p:nvPicPr>
        <p:blipFill>
          <a:blip r:embed="rId3"/>
          <a:stretch>
            <a:fillRect/>
          </a:stretch>
        </p:blipFill>
        <p:spPr>
          <a:xfrm>
            <a:off x="4844901" y="1436724"/>
            <a:ext cx="3886200" cy="3268625"/>
          </a:xfrm>
        </p:spPr>
      </p:pic>
      <p:graphicFrame>
        <p:nvGraphicFramePr>
          <p:cNvPr id="7" name="6 Marcador de contenido"/>
          <p:cNvGraphicFramePr>
            <a:graphicFrameLocks noGrp="1"/>
          </p:cNvGraphicFramePr>
          <p:nvPr>
            <p:ph sz="quarter" idx="13"/>
          </p:nvPr>
        </p:nvGraphicFramePr>
        <p:xfrm>
          <a:off x="609600" y="1352550"/>
          <a:ext cx="4748218" cy="326866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609600" y="76200"/>
            <a:ext cx="8077200" cy="1047750"/>
          </a:xfrm>
        </p:spPr>
        <p:txBody>
          <a:bodyPr anchor="b">
            <a:normAutofit/>
          </a:bodyPr>
          <a:lstStyle/>
          <a:p>
            <a:r>
              <a:rPr lang="es-ES" dirty="0"/>
              <a:t>Gráficos en pantalla panorámica</a:t>
            </a:r>
          </a:p>
        </p:txBody>
      </p:sp>
      <p:sp>
        <p:nvSpPr>
          <p:cNvPr id="3" name="Rectangle 2"/>
          <p:cNvSpPr>
            <a:spLocks noGrp="1"/>
          </p:cNvSpPr>
          <p:nvPr>
            <p:ph type="body" idx="1"/>
          </p:nvPr>
        </p:nvSpPr>
        <p:spPr>
          <a:xfrm>
            <a:off x="609600" y="1504950"/>
            <a:ext cx="1600200" cy="3067050"/>
          </a:xfrm>
        </p:spPr>
        <p:txBody>
          <a:bodyPr/>
          <a:lstStyle/>
          <a:p>
            <a:r>
              <a:rPr lang="es-ES" dirty="0"/>
              <a:t>Incluso un solo gráfico, como un diagrama, se puede presentar de forma más espectacular en la pantalla panorámica.</a:t>
            </a:r>
          </a:p>
        </p:txBody>
      </p:sp>
      <p:graphicFrame>
        <p:nvGraphicFramePr>
          <p:cNvPr id="5" name="Content Placeholder 4"/>
          <p:cNvGraphicFramePr>
            <a:graphicFrameLocks noGrp="1"/>
          </p:cNvGraphicFramePr>
          <p:nvPr>
            <p:ph sz="quarter" idx="13"/>
          </p:nvPr>
        </p:nvGraphicFramePr>
        <p:xfrm>
          <a:off x="2362200" y="1314450"/>
          <a:ext cx="6400800" cy="35433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3" name="Rectangle 2"/>
          <p:cNvSpPr>
            <a:spLocks noGrp="1"/>
          </p:cNvSpPr>
          <p:nvPr>
            <p:ph type="body" sz="half" idx="2"/>
          </p:nvPr>
        </p:nvSpPr>
        <p:spPr/>
        <p:txBody>
          <a:bodyPr/>
          <a:lstStyle/>
          <a:p>
            <a:r>
              <a:rPr lang="es-ES"/>
              <a:t>Las imágenes se presentan de manera más espectacular en pantalla panorámica.</a:t>
            </a:r>
          </a:p>
        </p:txBody>
      </p:sp>
      <p:sp>
        <p:nvSpPr>
          <p:cNvPr id="4" name="Rectangle 3"/>
          <p:cNvSpPr>
            <a:spLocks noGrp="1"/>
          </p:cNvSpPr>
          <p:nvPr>
            <p:ph type="title"/>
          </p:nvPr>
        </p:nvSpPr>
        <p:spPr/>
        <p:txBody>
          <a:bodyPr>
            <a:normAutofit fontScale="90000"/>
          </a:bodyPr>
          <a:lstStyle/>
          <a:p>
            <a:r>
              <a:rPr lang="es-ES"/>
              <a:t>Imágenes en pantalla panorámica</a:t>
            </a:r>
          </a:p>
        </p:txBody>
      </p:sp>
      <p:pic>
        <p:nvPicPr>
          <p:cNvPr id="8" name="j0178459.jpg"/>
          <p:cNvPicPr>
            <a:picLocks noGrp="1" noChangeAspect="1"/>
          </p:cNvPicPr>
          <p:nvPr>
            <p:ph type="pic" idx="1"/>
          </p:nvPr>
        </p:nvPicPr>
        <p:blipFill>
          <a:blip r:embed="rId3"/>
          <a:srcRect t="16280" b="16280"/>
          <a:stretch>
            <a:fillRect/>
          </a:stretch>
        </p:blipFill>
        <p:spPr/>
      </p:pic>
    </p:spTree>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s-ES" dirty="0"/>
              <a:t>Crear presentaciones 16:9</a:t>
            </a:r>
          </a:p>
        </p:txBody>
      </p:sp>
      <p:sp>
        <p:nvSpPr>
          <p:cNvPr id="8" name="Rectangle 7"/>
          <p:cNvSpPr/>
          <p:nvPr/>
        </p:nvSpPr>
        <p:spPr>
          <a:xfrm>
            <a:off x="5029200" y="1809750"/>
            <a:ext cx="3657600" cy="1558888"/>
          </a:xfrm>
          <a:prstGeom prst="rect">
            <a:avLst/>
          </a:prstGeom>
        </p:spPr>
        <p:style>
          <a:lnRef idx="3">
            <a:schemeClr val="lt1"/>
          </a:lnRef>
          <a:fillRef idx="1">
            <a:schemeClr val="accent2"/>
          </a:fillRef>
          <a:effectRef idx="1">
            <a:schemeClr val="accent2"/>
          </a:effectRef>
          <a:fontRef idx="minor">
            <a:schemeClr val="lt1"/>
          </a:fontRef>
        </p:style>
        <p:txBody>
          <a:bodyPr wrap="square" lIns="182880" tIns="182880" rIns="182880" bIns="91440" rtlCol="0" anchor="ctr">
            <a:spAutoFit/>
          </a:bodyPr>
          <a:lstStyle/>
          <a:p>
            <a:pPr>
              <a:lnSpc>
                <a:spcPct val="85000"/>
              </a:lnSpc>
            </a:pPr>
            <a:r>
              <a:rPr lang="es-ES" sz="1400" b="1">
                <a:solidFill>
                  <a:schemeClr val="bg1"/>
                </a:solidFill>
              </a:rPr>
              <a:t>Importante: </a:t>
            </a:r>
            <a:r>
              <a:rPr lang="es-ES" sz="1400">
                <a:solidFill>
                  <a:schemeClr val="bg1"/>
                </a:solidFill>
              </a:rPr>
              <a:t>Comience siempre con el tamaño de las diapositivas establecido en la relación de aspecto que desea utilizar. Si cambia el tamaño de las diapositivas después de crear algunas de ellas, las imágenes y otros gráficos ajustarán su tamaño, de forma que su apariencia podría mostrarse distorsionada.</a:t>
            </a:r>
          </a:p>
          <a:p>
            <a:pPr>
              <a:lnSpc>
                <a:spcPct val="85000"/>
              </a:lnSpc>
            </a:pPr>
            <a:endParaRPr lang="es-ES" sz="1400">
              <a:solidFill>
                <a:schemeClr val="bg1"/>
              </a:solidFill>
            </a:endParaRPr>
          </a:p>
        </p:txBody>
      </p:sp>
      <p:sp>
        <p:nvSpPr>
          <p:cNvPr id="6" name="Rectangle 5"/>
          <p:cNvSpPr>
            <a:spLocks noGrp="1"/>
          </p:cNvSpPr>
          <p:nvPr>
            <p:ph sz="quarter" idx="13"/>
          </p:nvPr>
        </p:nvSpPr>
        <p:spPr>
          <a:xfrm>
            <a:off x="609600" y="1428751"/>
            <a:ext cx="3962400" cy="3352799"/>
          </a:xfrm>
        </p:spPr>
        <p:txBody>
          <a:bodyPr>
            <a:normAutofit fontScale="62500" lnSpcReduction="20000"/>
          </a:bodyPr>
          <a:lstStyle/>
          <a:p>
            <a:pPr marL="0" indent="0">
              <a:buNone/>
            </a:pPr>
            <a:r>
              <a:rPr lang="es-ES" sz="2000" dirty="0"/>
              <a:t>Si desea configurar una presentación para pantallas panorámicas, realice uno de los siguientes procedimientos:</a:t>
            </a:r>
          </a:p>
          <a:p>
            <a:pPr marL="274320" lvl="1"/>
            <a:r>
              <a:rPr lang="es-ES" dirty="0"/>
              <a:t>Empiece con esta plantilla. Simplemente elimine las diapositivas de ejemplo y agregue su propio contenido.</a:t>
            </a:r>
          </a:p>
          <a:p>
            <a:pPr marL="274320" lvl="1"/>
            <a:r>
              <a:rPr lang="es-ES" dirty="0"/>
              <a:t>Vaya la ficha </a:t>
            </a:r>
            <a:r>
              <a:rPr lang="es-ES" b="1" dirty="0">
                <a:solidFill>
                  <a:schemeClr val="accent4"/>
                </a:solidFill>
              </a:rPr>
              <a:t>Diseño</a:t>
            </a:r>
            <a:r>
              <a:rPr lang="es-ES" dirty="0"/>
              <a:t> y abra el cuadro de diálogo </a:t>
            </a:r>
            <a:r>
              <a:rPr lang="es-ES" b="1" dirty="0">
                <a:solidFill>
                  <a:schemeClr val="accent4"/>
                </a:solidFill>
              </a:rPr>
              <a:t>Configurar página</a:t>
            </a:r>
            <a:r>
              <a:rPr lang="es-ES" dirty="0"/>
              <a:t>. Haga clic en la lista desplegable de </a:t>
            </a:r>
            <a:r>
              <a:rPr lang="es-ES" b="1" dirty="0">
                <a:solidFill>
                  <a:schemeClr val="accent4"/>
                </a:solidFill>
              </a:rPr>
              <a:t>tamaño de la diapositiva</a:t>
            </a:r>
            <a:r>
              <a:rPr lang="es-ES" dirty="0">
                <a:solidFill>
                  <a:schemeClr val="accent4"/>
                </a:solidFill>
              </a:rPr>
              <a:t> </a:t>
            </a:r>
            <a:r>
              <a:rPr lang="es-ES" dirty="0"/>
              <a:t> y elija </a:t>
            </a:r>
            <a:r>
              <a:rPr lang="es-ES" b="1" dirty="0">
                <a:solidFill>
                  <a:schemeClr val="accent4"/>
                </a:solidFill>
              </a:rPr>
              <a:t>Presentación en pantalla (16:9)</a:t>
            </a:r>
            <a:r>
              <a:rPr lang="es-ES" dirty="0"/>
              <a:t> (Nota: también se admite la relación 16:10 que es una resolución común para portátiles con pantalla panorámica.)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normAutofit fontScale="90000"/>
          </a:bodyPr>
          <a:lstStyle/>
          <a:p>
            <a:r>
              <a:rPr lang="es-ES" sz="3800" dirty="0"/>
              <a:t>Sugerencias de presentación con diapositivas</a:t>
            </a:r>
            <a:endParaRPr lang="es-ES" dirty="0"/>
          </a:p>
        </p:txBody>
      </p:sp>
      <p:sp>
        <p:nvSpPr>
          <p:cNvPr id="4" name="Rectangle 3"/>
          <p:cNvSpPr>
            <a:spLocks noGrp="1"/>
          </p:cNvSpPr>
          <p:nvPr>
            <p:ph sz="quarter" idx="14"/>
          </p:nvPr>
        </p:nvSpPr>
        <p:spPr>
          <a:xfrm>
            <a:off x="4419600" y="1428750"/>
            <a:ext cx="4495800" cy="3505200"/>
          </a:xfrm>
        </p:spPr>
        <p:txBody>
          <a:bodyPr>
            <a:normAutofit fontScale="77500" lnSpcReduction="20000"/>
          </a:bodyPr>
          <a:lstStyle/>
          <a:p>
            <a:pPr marL="274320" lvl="1"/>
            <a:r>
              <a:rPr lang="es-ES" sz="2000"/>
              <a:t>Para realizar la presentación en formato panorámico verdadero, es necesario un equipo y, opcionalmente, un proyector o panel plano que pueda mostrar resoluciones en formato panorámico.</a:t>
            </a:r>
            <a:endParaRPr lang="es-ES"/>
          </a:p>
          <a:p>
            <a:pPr marL="274320" lvl="1"/>
            <a:r>
              <a:rPr lang="es-ES" sz="2000"/>
              <a:t>Las resoluciones panorámicas comunes de un equipo son 1280 x 800 y 1440 x 900. (Realmente tienen una relación de aspecto de 16:10, pero funcionarán perfectamente en proyectores y pantallas con formato 16:9.)</a:t>
            </a:r>
          </a:p>
          <a:p>
            <a:pPr marL="274320" lvl="1"/>
            <a:r>
              <a:rPr lang="es-ES" sz="2000"/>
              <a:t>Las resoluciones de los televisores de alta definición estándar son 1280 x 720 y 1920 x 1080.</a:t>
            </a:r>
            <a:r>
              <a:rPr lang="es-ES"/>
              <a:t> </a:t>
            </a:r>
          </a:p>
          <a:p>
            <a:pPr marL="274320" lvl="1"/>
            <a:r>
              <a:rPr lang="es-ES" sz="2000"/>
              <a:t>Utilice el patrón de prueba de la diapositiva siguiente para comprobar la configuración de la presentación con diapositivas.</a:t>
            </a:r>
          </a:p>
          <a:p>
            <a:pPr marL="274320"/>
            <a:endParaRPr lang="es-ES"/>
          </a:p>
        </p:txBody>
      </p:sp>
      <p:sp>
        <p:nvSpPr>
          <p:cNvPr id="6" name="5 Triángulo isósceles"/>
          <p:cNvSpPr/>
          <p:nvPr/>
        </p:nvSpPr>
        <p:spPr>
          <a:xfrm>
            <a:off x="1285852" y="1857370"/>
            <a:ext cx="2071702" cy="178595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a:spLocks noChangeArrowheads="1"/>
          </p:cNvSpPr>
          <p:nvPr/>
        </p:nvSpPr>
        <p:spPr bwMode="auto">
          <a:xfrm>
            <a:off x="0" y="0"/>
            <a:ext cx="9144000" cy="5143500"/>
          </a:xfrm>
          <a:prstGeom prst="rect">
            <a:avLst/>
          </a:prstGeom>
          <a:noFill/>
          <a:ln w="76200" cap="flat" cmpd="sng" algn="ctr">
            <a:solidFill>
              <a:schemeClr val="accent4">
                <a:shade val="75000"/>
              </a:schemeClr>
            </a:solidFill>
            <a:prstDash val="solid"/>
            <a:miter lim="800000"/>
            <a:headEnd type="none" w="med" len="med"/>
            <a:tailEnd type="none" w="med" len="med"/>
          </a:ln>
          <a:effectLst/>
        </p:spPr>
        <p:txBody>
          <a:bodyPr vert="horz" wrap="none" lIns="91440" tIns="45720" rIns="91440" bIns="45720" anchor="ctr" compatLnSpc="1"/>
          <a:lstStyle/>
          <a:p>
            <a:endParaRPr lang="es-ES"/>
          </a:p>
        </p:txBody>
      </p:sp>
      <p:sp>
        <p:nvSpPr>
          <p:cNvPr id="4" name="Straight Connector 3"/>
          <p:cNvSpPr>
            <a:spLocks noChangeShapeType="1"/>
          </p:cNvSpPr>
          <p:nvPr/>
        </p:nvSpPr>
        <p:spPr bwMode="auto">
          <a:xfrm>
            <a:off x="1143000" y="0"/>
            <a:ext cx="0" cy="5143500"/>
          </a:xfrm>
          <a:prstGeom prst="line">
            <a:avLst/>
          </a:prstGeom>
          <a:noFill/>
          <a:ln w="12700" cap="flat" cmpd="sng" algn="ctr">
            <a:solidFill>
              <a:schemeClr val="accent1"/>
            </a:solidFill>
            <a:prstDash val="dash"/>
            <a:round/>
            <a:headEnd type="none" w="med" len="med"/>
            <a:tailEnd type="none" w="med" len="med"/>
          </a:ln>
          <a:effectLst/>
        </p:spPr>
        <p:txBody>
          <a:bodyPr vert="horz" wrap="square" lIns="91440" tIns="45720" rIns="91440" bIns="45720" anchor="t" compatLnSpc="1"/>
          <a:lstStyle/>
          <a:p>
            <a:endParaRPr lang="es-ES"/>
          </a:p>
        </p:txBody>
      </p:sp>
      <p:sp>
        <p:nvSpPr>
          <p:cNvPr id="5" name="Straight Connector 4"/>
          <p:cNvSpPr>
            <a:spLocks noChangeShapeType="1"/>
          </p:cNvSpPr>
          <p:nvPr/>
        </p:nvSpPr>
        <p:spPr bwMode="auto">
          <a:xfrm>
            <a:off x="8001000" y="0"/>
            <a:ext cx="0" cy="5143500"/>
          </a:xfrm>
          <a:prstGeom prst="line">
            <a:avLst/>
          </a:prstGeom>
          <a:noFill/>
          <a:ln w="12700" cap="flat" cmpd="sng" algn="ctr">
            <a:solidFill>
              <a:srgbClr val="0000FF"/>
            </a:solidFill>
            <a:prstDash val="dash"/>
            <a:round/>
            <a:headEnd type="none" w="med" len="med"/>
            <a:tailEnd type="none" w="med" len="med"/>
          </a:ln>
          <a:effectLst/>
        </p:spPr>
        <p:txBody>
          <a:bodyPr vert="horz" wrap="square" lIns="91440" tIns="45720" rIns="91440" bIns="45720" anchor="t" compatLnSpc="1"/>
          <a:lstStyle/>
          <a:p>
            <a:endParaRPr lang="es-ES"/>
          </a:p>
        </p:txBody>
      </p:sp>
      <p:sp>
        <p:nvSpPr>
          <p:cNvPr id="6" name="Straight Connector 5"/>
          <p:cNvSpPr>
            <a:spLocks noChangeShapeType="1"/>
          </p:cNvSpPr>
          <p:nvPr/>
        </p:nvSpPr>
        <p:spPr bwMode="auto">
          <a:xfrm>
            <a:off x="0" y="4780298"/>
            <a:ext cx="9144000" cy="0"/>
          </a:xfrm>
          <a:prstGeom prst="line">
            <a:avLst/>
          </a:prstGeom>
          <a:noFill/>
          <a:ln w="28575" cap="flat" cmpd="sng" algn="ctr">
            <a:solidFill>
              <a:schemeClr val="accent4">
                <a:shade val="75000"/>
              </a:schemeClr>
            </a:solidFill>
            <a:prstDash val="solid"/>
            <a:round/>
            <a:headEnd type="triangle" w="med" len="med"/>
            <a:tailEnd type="triangle" w="med" len="med"/>
          </a:ln>
          <a:effectLst/>
        </p:spPr>
        <p:txBody>
          <a:bodyPr vert="horz" wrap="square" lIns="91440" tIns="45720" rIns="91440" bIns="45720" anchor="t" compatLnSpc="1"/>
          <a:lstStyle/>
          <a:p>
            <a:endParaRPr lang="es-ES"/>
          </a:p>
        </p:txBody>
      </p:sp>
      <p:sp>
        <p:nvSpPr>
          <p:cNvPr id="27" name="Rectangle 26"/>
          <p:cNvSpPr>
            <a:spLocks noChangeArrowheads="1"/>
          </p:cNvSpPr>
          <p:nvPr/>
        </p:nvSpPr>
        <p:spPr bwMode="auto">
          <a:xfrm>
            <a:off x="381000" y="4780299"/>
            <a:ext cx="533400" cy="244249"/>
          </a:xfrm>
          <a:prstGeom prst="rect">
            <a:avLst/>
          </a:prstGeom>
          <a:noFill/>
          <a:ln w="9525" cap="flat" cmpd="sng" algn="ctr">
            <a:noFill/>
            <a:prstDash val="solid"/>
            <a:miter lim="800000"/>
            <a:headEnd type="none" w="med" len="med"/>
            <a:tailEnd type="none" w="med" len="med"/>
          </a:ln>
          <a:effectLst/>
        </p:spPr>
        <p:txBody>
          <a:bodyPr vert="horz" wrap="square" lIns="45720" tIns="45720" rIns="45720" bIns="45720" anchor="t" compatLnSpc="1">
            <a:spAutoFit/>
          </a:bodyPr>
          <a:lstStyle/>
          <a:p>
            <a:pPr algn="l" fontAlgn="base">
              <a:spcBef>
                <a:spcPct val="0"/>
              </a:spcBef>
              <a:spcAft>
                <a:spcPct val="0"/>
              </a:spcAft>
            </a:pPr>
            <a:r>
              <a:rPr lang="es-ES" sz="1000" b="1">
                <a:solidFill>
                  <a:schemeClr val="accent1"/>
                </a:solidFill>
                <a:latin typeface="Arial"/>
              </a:rPr>
              <a:t>16x9</a:t>
            </a:r>
            <a:endParaRPr lang="es-ES" sz="1000">
              <a:solidFill>
                <a:schemeClr val="accent1"/>
              </a:solidFill>
              <a:latin typeface="Arial"/>
            </a:endParaRPr>
          </a:p>
        </p:txBody>
      </p:sp>
      <p:sp>
        <p:nvSpPr>
          <p:cNvPr id="28" name="Straight Connector 27"/>
          <p:cNvSpPr>
            <a:spLocks noChangeShapeType="1"/>
          </p:cNvSpPr>
          <p:nvPr/>
        </p:nvSpPr>
        <p:spPr bwMode="auto">
          <a:xfrm>
            <a:off x="1000100" y="4714890"/>
            <a:ext cx="6858000" cy="0"/>
          </a:xfrm>
          <a:prstGeom prst="line">
            <a:avLst/>
          </a:prstGeom>
          <a:noFill/>
          <a:ln w="28575" cap="flat" cmpd="sng" algn="ctr">
            <a:solidFill>
              <a:schemeClr val="accent4">
                <a:shade val="75000"/>
              </a:schemeClr>
            </a:solidFill>
            <a:prstDash val="solid"/>
            <a:round/>
            <a:headEnd type="triangle" w="med" len="med"/>
            <a:tailEnd type="triangle" w="med" len="med"/>
          </a:ln>
          <a:effectLst/>
        </p:spPr>
        <p:txBody>
          <a:bodyPr vert="horz" wrap="square" lIns="91440" tIns="45720" rIns="91440" bIns="45720" anchor="t" compatLnSpc="1"/>
          <a:lstStyle/>
          <a:p>
            <a:endParaRPr lang="es-ES"/>
          </a:p>
        </p:txBody>
      </p:sp>
      <p:sp>
        <p:nvSpPr>
          <p:cNvPr id="29" name="Rectangle 28"/>
          <p:cNvSpPr>
            <a:spLocks noChangeArrowheads="1"/>
          </p:cNvSpPr>
          <p:nvPr/>
        </p:nvSpPr>
        <p:spPr bwMode="auto">
          <a:xfrm>
            <a:off x="1371600" y="4399651"/>
            <a:ext cx="533400" cy="244249"/>
          </a:xfrm>
          <a:prstGeom prst="rect">
            <a:avLst/>
          </a:prstGeom>
          <a:noFill/>
          <a:ln w="9525" cap="flat" cmpd="sng" algn="ctr">
            <a:noFill/>
            <a:prstDash val="solid"/>
            <a:miter lim="800000"/>
            <a:headEnd type="none" w="med" len="med"/>
            <a:tailEnd type="none" w="med" len="med"/>
          </a:ln>
          <a:effectLst/>
        </p:spPr>
        <p:txBody>
          <a:bodyPr vert="horz" wrap="square" lIns="45720" tIns="45720" rIns="45720" bIns="45720" anchor="t" compatLnSpc="1">
            <a:spAutoFit/>
          </a:bodyPr>
          <a:lstStyle/>
          <a:p>
            <a:pPr algn="l" fontAlgn="base">
              <a:spcBef>
                <a:spcPct val="0"/>
              </a:spcBef>
              <a:spcAft>
                <a:spcPct val="0"/>
              </a:spcAft>
            </a:pPr>
            <a:r>
              <a:rPr lang="es-ES" sz="1000" b="1">
                <a:solidFill>
                  <a:schemeClr val="accent1"/>
                </a:solidFill>
                <a:latin typeface="Arial"/>
              </a:rPr>
              <a:t>4x3</a:t>
            </a:r>
            <a:endParaRPr lang="es-ES" sz="1000">
              <a:solidFill>
                <a:schemeClr val="accent1"/>
              </a:solidFill>
              <a:latin typeface="Arial"/>
            </a:endParaRPr>
          </a:p>
        </p:txBody>
      </p:sp>
      <p:graphicFrame>
        <p:nvGraphicFramePr>
          <p:cNvPr id="11" name="10 Diagrama"/>
          <p:cNvGraphicFramePr/>
          <p:nvPr/>
        </p:nvGraphicFramePr>
        <p:xfrm>
          <a:off x="1524000" y="53975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11 Rectángulo"/>
          <p:cNvSpPr/>
          <p:nvPr/>
        </p:nvSpPr>
        <p:spPr>
          <a:xfrm>
            <a:off x="2643174" y="0"/>
            <a:ext cx="3249608" cy="369332"/>
          </a:xfrm>
          <a:prstGeom prst="rect">
            <a:avLst/>
          </a:prstGeom>
          <a:solidFill>
            <a:srgbClr val="FFFF00"/>
          </a:solidFill>
        </p:spPr>
        <p:txBody>
          <a:bodyPr wrap="none">
            <a:spAutoFit/>
          </a:bodyPr>
          <a:lstStyle/>
          <a:p>
            <a:r>
              <a:rPr>
                <a:solidFill>
                  <a:srgbClr val="FF0000"/>
                </a:solidFill>
              </a:rPr>
              <a:t>Gráficos en pantalla panorámica</a:t>
            </a:r>
            <a:endParaRPr lang="es-ES" dirty="0">
              <a:solidFill>
                <a:srgbClr val="FF0000"/>
              </a:solidFill>
            </a:endParaRPr>
          </a:p>
        </p:txBody>
      </p:sp>
    </p:spTree>
  </p:cSld>
  <p:clrMapOvr>
    <a:overrideClrMapping bg1="dk1" tx1="lt1" bg2="dk2" tx2="lt2" accent1="accent1" accent2="accent2" accent3="accent3" accent4="accent4" accent5="accent5" accent6="accent6" hlink="hlink" folHlink="folHlink"/>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idescreenPresentation">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shade val="45000"/>
                <a:satMod val="150000"/>
              </a:schemeClr>
            </a:gs>
            <a:gs pos="35000">
              <a:schemeClr val="phClr">
                <a:shade val="60000"/>
                <a:satMod val="150000"/>
              </a:schemeClr>
            </a:gs>
            <a:gs pos="100000">
              <a:schemeClr val="phClr">
                <a:tint val="97000"/>
                <a:satMod val="200000"/>
              </a:schemeClr>
            </a:gs>
          </a:gsLst>
          <a:lin ang="16200000" scaled="1"/>
        </a:gra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WidescreenPresentation</Template>
  <TotalTime>0</TotalTime>
  <Words>446</Words>
  <Application>Microsoft Office PowerPoint</Application>
  <PresentationFormat>Presentación en pantalla (16:9)</PresentationFormat>
  <Paragraphs>41</Paragraphs>
  <Slides>9</Slides>
  <Notes>8</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9</vt:i4>
      </vt:variant>
    </vt:vector>
  </HeadingPairs>
  <TitlesOfParts>
    <vt:vector size="15" baseType="lpstr">
      <vt:lpstr>Arial</vt:lpstr>
      <vt:lpstr>Calibri</vt:lpstr>
      <vt:lpstr>Tw Cen MT</vt:lpstr>
      <vt:lpstr>Wingdings</vt:lpstr>
      <vt:lpstr>Wingdings 2</vt:lpstr>
      <vt:lpstr>WidescreenPresentation</vt:lpstr>
      <vt:lpstr>Presentación de PowerPoint</vt:lpstr>
      <vt:lpstr>Presentación de la pantalla panorámica</vt:lpstr>
      <vt:lpstr>Presentación de la pantalla panorámica</vt:lpstr>
      <vt:lpstr>Ventajas de la pantalla panorámica</vt:lpstr>
      <vt:lpstr>Gráficos en pantalla panorámica</vt:lpstr>
      <vt:lpstr>Imágenes en pantalla panorámica</vt:lpstr>
      <vt:lpstr>Crear presentaciones 16:9</vt:lpstr>
      <vt:lpstr>Sugerencias de presentación con diapositivas</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2008-01-28T18:49:03Z</dcterms:created>
  <dcterms:modified xsi:type="dcterms:W3CDTF">2021-04-14T17:30:36Z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LCID">
    <vt:i4>3082</vt:i4>
  </property>
  <property fmtid="{D5CDD505-2E9C-101B-9397-08002B2CF9AE}" pid="3" name="_Version">
    <vt:lpwstr>12.0.4518</vt:lpwstr>
  </property>
</Properties>
</file>