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sldIdLst>
    <p:sldId id="265" r:id="rId2"/>
    <p:sldId id="256" r:id="rId3"/>
    <p:sldId id="257" r:id="rId4"/>
    <p:sldId id="258" r:id="rId5"/>
    <p:sldId id="260" r:id="rId6"/>
    <p:sldId id="261" r:id="rId7"/>
  </p:sldIdLst>
  <p:sldSz cx="9144000" cy="5143500" type="screen16x9"/>
  <p:notesSz cx="6858000" cy="9144000"/>
  <p:defaultTextStyle>
    <a:lvl1pPr marL="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87621" autoAdjust="0"/>
  </p:normalViewPr>
  <p:slideViewPr>
    <p:cSldViewPr>
      <p:cViewPr varScale="1">
        <p:scale>
          <a:sx n="83" d="100"/>
          <a:sy n="83" d="100"/>
        </p:scale>
        <p:origin x="918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s-ES"/>
  <c:roundedCorners val="1"/>
  <c:style val="1"/>
  <c:chart>
    <c:title>
      <c:overlay val="1"/>
      <c:txPr>
        <a:bodyPr/>
        <a:lstStyle/>
        <a:p>
          <a:pPr>
            <a:defRPr lang="es-ES"/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Este</c:v>
                </c:pt>
              </c:strCache>
            </c:strRef>
          </c:tx>
          <c:invertIfNegative val="1"/>
          <c:dLbls>
            <c:dLbl>
              <c:idx val="3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130-421E-AE7F-5E1128EC310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2º trim.</c:v>
                </c:pt>
                <c:pt idx="2">
                  <c:v>3er trim.</c:v>
                </c:pt>
                <c:pt idx="3">
                  <c:v>4º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30-421E-AE7F-5E1128EC310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Oeste</c:v>
                </c:pt>
              </c:strCache>
            </c:strRef>
          </c:tx>
          <c:invertIfNegative val="1"/>
          <c:dLbls>
            <c:dLbl>
              <c:idx val="3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130-421E-AE7F-5E1128EC310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2º trim.</c:v>
                </c:pt>
                <c:pt idx="2">
                  <c:v>3er trim.</c:v>
                </c:pt>
                <c:pt idx="3">
                  <c:v>4º trim.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130-421E-AE7F-5E1128EC3107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Norte</c:v>
                </c:pt>
              </c:strCache>
            </c:strRef>
          </c:tx>
          <c:invertIfNegative val="1"/>
          <c:dLbls>
            <c:dLbl>
              <c:idx val="3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130-421E-AE7F-5E1128EC310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2º trim.</c:v>
                </c:pt>
                <c:pt idx="2">
                  <c:v>3er trim.</c:v>
                </c:pt>
                <c:pt idx="3">
                  <c:v>4º trim.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130-421E-AE7F-5E1128EC31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1842832"/>
        <c:axId val="341844008"/>
      </c:barChart>
      <c:catAx>
        <c:axId val="341842832"/>
        <c:scaling>
          <c:orientation val="minMax"/>
        </c:scaling>
        <c:delete val="1"/>
        <c:axPos val="b"/>
        <c:numFmt formatCode="General" sourceLinked="0"/>
        <c:majorTickMark val="none"/>
        <c:minorTickMark val="cross"/>
        <c:tickLblPos val="nextTo"/>
        <c:crossAx val="341844008"/>
        <c:crosses val="autoZero"/>
        <c:auto val="1"/>
        <c:lblAlgn val="ctr"/>
        <c:lblOffset val="100"/>
        <c:noMultiLvlLbl val="1"/>
      </c:catAx>
      <c:valAx>
        <c:axId val="341844008"/>
        <c:scaling>
          <c:orientation val="minMax"/>
        </c:scaling>
        <c:delete val="1"/>
        <c:axPos val="l"/>
        <c:majorGridlines/>
        <c:title>
          <c:overlay val="1"/>
          <c:txPr>
            <a:bodyPr/>
            <a:lstStyle/>
            <a:p>
              <a:pPr>
                <a:defRPr lang="es-ES"/>
              </a:pPr>
              <a:endParaRPr lang="es-MX"/>
            </a:p>
          </c:txPr>
        </c:title>
        <c:numFmt formatCode="General" sourceLinked="1"/>
        <c:majorTickMark val="none"/>
        <c:minorTickMark val="cross"/>
        <c:tickLblPos val="nextTo"/>
        <c:crossAx val="341842832"/>
        <c:crosses val="autoZero"/>
        <c:crossBetween val="between"/>
      </c:valAx>
    </c:plotArea>
    <c:plotVisOnly val="1"/>
    <c:dispBlanksAs val="zero"/>
    <c:showDLblsOverMax val="1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7A1150-C0DA-444E-8913-220AFF60784F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F9479D8-6FB6-4602-91C2-D4E54EEEAAC2}">
      <dgm:prSet phldrT="[Texto]"/>
      <dgm:spPr/>
      <dgm:t>
        <a:bodyPr/>
        <a:lstStyle/>
        <a:p>
          <a:r>
            <a:rPr lang="es-MX" dirty="0"/>
            <a:t>Luis Jaimes</a:t>
          </a:r>
          <a:endParaRPr lang="es-ES" dirty="0"/>
        </a:p>
      </dgm:t>
    </dgm:pt>
    <dgm:pt modelId="{D1E4579B-D239-43C4-AD03-A97682ADE854}" type="parTrans" cxnId="{96AC3A28-D2BD-4CCB-845A-87627E8C3B11}">
      <dgm:prSet/>
      <dgm:spPr/>
      <dgm:t>
        <a:bodyPr/>
        <a:lstStyle/>
        <a:p>
          <a:endParaRPr lang="es-ES"/>
        </a:p>
      </dgm:t>
    </dgm:pt>
    <dgm:pt modelId="{C1EFBDA6-CE40-49DB-BAF1-D0BDE97173B9}" type="sibTrans" cxnId="{96AC3A28-D2BD-4CCB-845A-87627E8C3B11}">
      <dgm:prSet/>
      <dgm:spPr/>
      <dgm:t>
        <a:bodyPr/>
        <a:lstStyle/>
        <a:p>
          <a:endParaRPr lang="es-ES"/>
        </a:p>
      </dgm:t>
    </dgm:pt>
    <dgm:pt modelId="{A89458D8-1845-4C5B-86CB-FDFF7F3B3C5D}">
      <dgm:prSet phldrT="[Texto]"/>
      <dgm:spPr/>
      <dgm:t>
        <a:bodyPr/>
        <a:lstStyle/>
        <a:p>
          <a:r>
            <a:rPr lang="es-MX" dirty="0"/>
            <a:t>Ernesto Fuentes</a:t>
          </a:r>
          <a:endParaRPr lang="es-ES" dirty="0"/>
        </a:p>
      </dgm:t>
    </dgm:pt>
    <dgm:pt modelId="{96ED1E85-B5C9-4666-B9A9-A042DEF8F900}" type="parTrans" cxnId="{C2C354DE-CBA9-4CAE-BD10-8289957CF857}">
      <dgm:prSet/>
      <dgm:spPr/>
      <dgm:t>
        <a:bodyPr/>
        <a:lstStyle/>
        <a:p>
          <a:endParaRPr lang="es-ES"/>
        </a:p>
      </dgm:t>
    </dgm:pt>
    <dgm:pt modelId="{C10A4942-C76C-4C25-A531-8B72A85CA788}" type="sibTrans" cxnId="{C2C354DE-CBA9-4CAE-BD10-8289957CF857}">
      <dgm:prSet/>
      <dgm:spPr/>
      <dgm:t>
        <a:bodyPr/>
        <a:lstStyle/>
        <a:p>
          <a:endParaRPr lang="es-ES"/>
        </a:p>
      </dgm:t>
    </dgm:pt>
    <dgm:pt modelId="{761B1340-F459-44C1-AC0A-C9007775D2CB}">
      <dgm:prSet phldrT="[Texto]"/>
      <dgm:spPr/>
      <dgm:t>
        <a:bodyPr/>
        <a:lstStyle/>
        <a:p>
          <a:r>
            <a:rPr lang="es-MX" dirty="0"/>
            <a:t>Claudia Pérez</a:t>
          </a:r>
          <a:endParaRPr lang="es-ES" dirty="0"/>
        </a:p>
      </dgm:t>
    </dgm:pt>
    <dgm:pt modelId="{5C52FAFD-B11B-4E0B-9333-A19A6499E4CE}" type="parTrans" cxnId="{8A9B1819-693B-419F-8A90-2A8B3A7A4017}">
      <dgm:prSet/>
      <dgm:spPr/>
      <dgm:t>
        <a:bodyPr/>
        <a:lstStyle/>
        <a:p>
          <a:endParaRPr lang="es-ES"/>
        </a:p>
      </dgm:t>
    </dgm:pt>
    <dgm:pt modelId="{764F7B37-FBB2-4DF0-BF09-0A70BA55F3F4}" type="sibTrans" cxnId="{8A9B1819-693B-419F-8A90-2A8B3A7A4017}">
      <dgm:prSet/>
      <dgm:spPr/>
      <dgm:t>
        <a:bodyPr/>
        <a:lstStyle/>
        <a:p>
          <a:endParaRPr lang="es-ES"/>
        </a:p>
      </dgm:t>
    </dgm:pt>
    <dgm:pt modelId="{BD9578E1-A9F4-4379-B078-BF67FF1510A8}">
      <dgm:prSet phldrT="[Texto]" phldr="1"/>
      <dgm:spPr/>
      <dgm:t>
        <a:bodyPr/>
        <a:lstStyle/>
        <a:p>
          <a:endParaRPr lang="es-ES"/>
        </a:p>
      </dgm:t>
    </dgm:pt>
    <dgm:pt modelId="{210C81BE-FF11-4767-8F16-8BE24B40FFE8}" type="parTrans" cxnId="{89658F86-9437-4058-AD4C-5FE9F9E33C4A}">
      <dgm:prSet/>
      <dgm:spPr/>
      <dgm:t>
        <a:bodyPr/>
        <a:lstStyle/>
        <a:p>
          <a:endParaRPr lang="es-ES"/>
        </a:p>
      </dgm:t>
    </dgm:pt>
    <dgm:pt modelId="{6B7C2E6F-692A-4268-A6EA-B9EB9BC53F72}" type="sibTrans" cxnId="{89658F86-9437-4058-AD4C-5FE9F9E33C4A}">
      <dgm:prSet/>
      <dgm:spPr/>
      <dgm:t>
        <a:bodyPr/>
        <a:lstStyle/>
        <a:p>
          <a:endParaRPr lang="es-ES"/>
        </a:p>
      </dgm:t>
    </dgm:pt>
    <dgm:pt modelId="{972AA156-B3BA-409B-A908-5A17E6A67D39}" type="pres">
      <dgm:prSet presAssocID="{077A1150-C0DA-444E-8913-220AFF60784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344DAB5-D107-4EF7-9DEB-8948F1672EE1}" type="pres">
      <dgm:prSet presAssocID="{CF9479D8-6FB6-4602-91C2-D4E54EEEAAC2}" presName="root1" presStyleCnt="0"/>
      <dgm:spPr/>
    </dgm:pt>
    <dgm:pt modelId="{2EB47449-2C8C-4446-97D3-787CE2AE184A}" type="pres">
      <dgm:prSet presAssocID="{CF9479D8-6FB6-4602-91C2-D4E54EEEAAC2}" presName="LevelOneTextNode" presStyleLbl="node0" presStyleIdx="0" presStyleCnt="1">
        <dgm:presLayoutVars>
          <dgm:chPref val="3"/>
        </dgm:presLayoutVars>
      </dgm:prSet>
      <dgm:spPr/>
    </dgm:pt>
    <dgm:pt modelId="{DE9B0E7E-8EE8-479C-A4E4-996D7600F5DC}" type="pres">
      <dgm:prSet presAssocID="{CF9479D8-6FB6-4602-91C2-D4E54EEEAAC2}" presName="level2hierChild" presStyleCnt="0"/>
      <dgm:spPr/>
    </dgm:pt>
    <dgm:pt modelId="{E2C1A459-72BC-4DCE-86B9-96EEC08FF3FC}" type="pres">
      <dgm:prSet presAssocID="{96ED1E85-B5C9-4666-B9A9-A042DEF8F900}" presName="conn2-1" presStyleLbl="parChTrans1D2" presStyleIdx="0" presStyleCnt="2"/>
      <dgm:spPr/>
    </dgm:pt>
    <dgm:pt modelId="{33A5B157-2F49-4D43-8865-84C690BC6424}" type="pres">
      <dgm:prSet presAssocID="{96ED1E85-B5C9-4666-B9A9-A042DEF8F900}" presName="connTx" presStyleLbl="parChTrans1D2" presStyleIdx="0" presStyleCnt="2"/>
      <dgm:spPr/>
    </dgm:pt>
    <dgm:pt modelId="{5CC754C5-E3A6-4AF8-8BCB-5583DD3FD242}" type="pres">
      <dgm:prSet presAssocID="{A89458D8-1845-4C5B-86CB-FDFF7F3B3C5D}" presName="root2" presStyleCnt="0"/>
      <dgm:spPr/>
    </dgm:pt>
    <dgm:pt modelId="{B2973461-BD6C-43A2-910D-C1DDC1FDD449}" type="pres">
      <dgm:prSet presAssocID="{A89458D8-1845-4C5B-86CB-FDFF7F3B3C5D}" presName="LevelTwoTextNode" presStyleLbl="node2" presStyleIdx="0" presStyleCnt="2">
        <dgm:presLayoutVars>
          <dgm:chPref val="3"/>
        </dgm:presLayoutVars>
      </dgm:prSet>
      <dgm:spPr/>
    </dgm:pt>
    <dgm:pt modelId="{E9D22B02-B3E6-43B5-8545-C40A92163883}" type="pres">
      <dgm:prSet presAssocID="{A89458D8-1845-4C5B-86CB-FDFF7F3B3C5D}" presName="level3hierChild" presStyleCnt="0"/>
      <dgm:spPr/>
    </dgm:pt>
    <dgm:pt modelId="{6004A7ED-D39A-4E46-9004-015B8359AF16}" type="pres">
      <dgm:prSet presAssocID="{5C52FAFD-B11B-4E0B-9333-A19A6499E4CE}" presName="conn2-1" presStyleLbl="parChTrans1D2" presStyleIdx="1" presStyleCnt="2"/>
      <dgm:spPr/>
    </dgm:pt>
    <dgm:pt modelId="{D4F6FECD-AB94-49A2-A3D1-2E0C37D16FE4}" type="pres">
      <dgm:prSet presAssocID="{5C52FAFD-B11B-4E0B-9333-A19A6499E4CE}" presName="connTx" presStyleLbl="parChTrans1D2" presStyleIdx="1" presStyleCnt="2"/>
      <dgm:spPr/>
    </dgm:pt>
    <dgm:pt modelId="{4A334214-7496-4A4B-9BB0-F62B9B68D7BF}" type="pres">
      <dgm:prSet presAssocID="{761B1340-F459-44C1-AC0A-C9007775D2CB}" presName="root2" presStyleCnt="0"/>
      <dgm:spPr/>
    </dgm:pt>
    <dgm:pt modelId="{DB8563F4-5189-49D8-90E2-13EFAA4B7009}" type="pres">
      <dgm:prSet presAssocID="{761B1340-F459-44C1-AC0A-C9007775D2CB}" presName="LevelTwoTextNode" presStyleLbl="node2" presStyleIdx="1" presStyleCnt="2">
        <dgm:presLayoutVars>
          <dgm:chPref val="3"/>
        </dgm:presLayoutVars>
      </dgm:prSet>
      <dgm:spPr/>
    </dgm:pt>
    <dgm:pt modelId="{4AD2AFFC-3BD9-4DFF-A871-45EFE03956D9}" type="pres">
      <dgm:prSet presAssocID="{761B1340-F459-44C1-AC0A-C9007775D2CB}" presName="level3hierChild" presStyleCnt="0"/>
      <dgm:spPr/>
    </dgm:pt>
    <dgm:pt modelId="{61DA2443-5858-49A2-800F-C5E03D3811FA}" type="pres">
      <dgm:prSet presAssocID="{210C81BE-FF11-4767-8F16-8BE24B40FFE8}" presName="conn2-1" presStyleLbl="parChTrans1D3" presStyleIdx="0" presStyleCnt="1"/>
      <dgm:spPr/>
    </dgm:pt>
    <dgm:pt modelId="{483CF049-7974-405B-9716-3F35D767A7F0}" type="pres">
      <dgm:prSet presAssocID="{210C81BE-FF11-4767-8F16-8BE24B40FFE8}" presName="connTx" presStyleLbl="parChTrans1D3" presStyleIdx="0" presStyleCnt="1"/>
      <dgm:spPr/>
    </dgm:pt>
    <dgm:pt modelId="{225A7DC5-2D85-46D6-B402-3E930D3AC952}" type="pres">
      <dgm:prSet presAssocID="{BD9578E1-A9F4-4379-B078-BF67FF1510A8}" presName="root2" presStyleCnt="0"/>
      <dgm:spPr/>
    </dgm:pt>
    <dgm:pt modelId="{FEA11080-FC4B-49E2-9145-25672B1C050C}" type="pres">
      <dgm:prSet presAssocID="{BD9578E1-A9F4-4379-B078-BF67FF1510A8}" presName="LevelTwoTextNode" presStyleLbl="node3" presStyleIdx="0" presStyleCnt="1">
        <dgm:presLayoutVars>
          <dgm:chPref val="3"/>
        </dgm:presLayoutVars>
      </dgm:prSet>
      <dgm:spPr/>
    </dgm:pt>
    <dgm:pt modelId="{6D720592-2FF8-40C3-8F0A-99ABB5616AA3}" type="pres">
      <dgm:prSet presAssocID="{BD9578E1-A9F4-4379-B078-BF67FF1510A8}" presName="level3hierChild" presStyleCnt="0"/>
      <dgm:spPr/>
    </dgm:pt>
  </dgm:ptLst>
  <dgm:cxnLst>
    <dgm:cxn modelId="{EDF9C90E-79C3-4396-8BFD-C86FCAD39C07}" type="presOf" srcId="{761B1340-F459-44C1-AC0A-C9007775D2CB}" destId="{DB8563F4-5189-49D8-90E2-13EFAA4B7009}" srcOrd="0" destOrd="0" presId="urn:microsoft.com/office/officeart/2005/8/layout/hierarchy2"/>
    <dgm:cxn modelId="{8A9B1819-693B-419F-8A90-2A8B3A7A4017}" srcId="{CF9479D8-6FB6-4602-91C2-D4E54EEEAAC2}" destId="{761B1340-F459-44C1-AC0A-C9007775D2CB}" srcOrd="1" destOrd="0" parTransId="{5C52FAFD-B11B-4E0B-9333-A19A6499E4CE}" sibTransId="{764F7B37-FBB2-4DF0-BF09-0A70BA55F3F4}"/>
    <dgm:cxn modelId="{96AC3A28-D2BD-4CCB-845A-87627E8C3B11}" srcId="{077A1150-C0DA-444E-8913-220AFF60784F}" destId="{CF9479D8-6FB6-4602-91C2-D4E54EEEAAC2}" srcOrd="0" destOrd="0" parTransId="{D1E4579B-D239-43C4-AD03-A97682ADE854}" sibTransId="{C1EFBDA6-CE40-49DB-BAF1-D0BDE97173B9}"/>
    <dgm:cxn modelId="{0CA7ED39-88A9-48B3-82B6-9A1E635E38B9}" type="presOf" srcId="{210C81BE-FF11-4767-8F16-8BE24B40FFE8}" destId="{61DA2443-5858-49A2-800F-C5E03D3811FA}" srcOrd="0" destOrd="0" presId="urn:microsoft.com/office/officeart/2005/8/layout/hierarchy2"/>
    <dgm:cxn modelId="{6825263C-6D24-4F05-9AAD-98F11E175149}" type="presOf" srcId="{96ED1E85-B5C9-4666-B9A9-A042DEF8F900}" destId="{33A5B157-2F49-4D43-8865-84C690BC6424}" srcOrd="1" destOrd="0" presId="urn:microsoft.com/office/officeart/2005/8/layout/hierarchy2"/>
    <dgm:cxn modelId="{B31E4F3D-FAD1-4828-AD1B-28D3FEEB142D}" type="presOf" srcId="{5C52FAFD-B11B-4E0B-9333-A19A6499E4CE}" destId="{D4F6FECD-AB94-49A2-A3D1-2E0C37D16FE4}" srcOrd="1" destOrd="0" presId="urn:microsoft.com/office/officeart/2005/8/layout/hierarchy2"/>
    <dgm:cxn modelId="{C367CA47-73B0-4025-806F-9E1A9CB55F3C}" type="presOf" srcId="{210C81BE-FF11-4767-8F16-8BE24B40FFE8}" destId="{483CF049-7974-405B-9716-3F35D767A7F0}" srcOrd="1" destOrd="0" presId="urn:microsoft.com/office/officeart/2005/8/layout/hierarchy2"/>
    <dgm:cxn modelId="{9E362B7A-BE1B-4070-A4C0-C6205AF0B71E}" type="presOf" srcId="{5C52FAFD-B11B-4E0B-9333-A19A6499E4CE}" destId="{6004A7ED-D39A-4E46-9004-015B8359AF16}" srcOrd="0" destOrd="0" presId="urn:microsoft.com/office/officeart/2005/8/layout/hierarchy2"/>
    <dgm:cxn modelId="{89658F86-9437-4058-AD4C-5FE9F9E33C4A}" srcId="{761B1340-F459-44C1-AC0A-C9007775D2CB}" destId="{BD9578E1-A9F4-4379-B078-BF67FF1510A8}" srcOrd="0" destOrd="0" parTransId="{210C81BE-FF11-4767-8F16-8BE24B40FFE8}" sibTransId="{6B7C2E6F-692A-4268-A6EA-B9EB9BC53F72}"/>
    <dgm:cxn modelId="{C3623BC9-DE90-4585-83C9-9A0F4D5403D9}" type="presOf" srcId="{BD9578E1-A9F4-4379-B078-BF67FF1510A8}" destId="{FEA11080-FC4B-49E2-9145-25672B1C050C}" srcOrd="0" destOrd="0" presId="urn:microsoft.com/office/officeart/2005/8/layout/hierarchy2"/>
    <dgm:cxn modelId="{7F5572C9-78D2-4EE2-BECF-48379BB7701A}" type="presOf" srcId="{A89458D8-1845-4C5B-86CB-FDFF7F3B3C5D}" destId="{B2973461-BD6C-43A2-910D-C1DDC1FDD449}" srcOrd="0" destOrd="0" presId="urn:microsoft.com/office/officeart/2005/8/layout/hierarchy2"/>
    <dgm:cxn modelId="{156C15DB-A2E0-4892-9B06-BF52929A67E9}" type="presOf" srcId="{CF9479D8-6FB6-4602-91C2-D4E54EEEAAC2}" destId="{2EB47449-2C8C-4446-97D3-787CE2AE184A}" srcOrd="0" destOrd="0" presId="urn:microsoft.com/office/officeart/2005/8/layout/hierarchy2"/>
    <dgm:cxn modelId="{C2C354DE-CBA9-4CAE-BD10-8289957CF857}" srcId="{CF9479D8-6FB6-4602-91C2-D4E54EEEAAC2}" destId="{A89458D8-1845-4C5B-86CB-FDFF7F3B3C5D}" srcOrd="0" destOrd="0" parTransId="{96ED1E85-B5C9-4666-B9A9-A042DEF8F900}" sibTransId="{C10A4942-C76C-4C25-A531-8B72A85CA788}"/>
    <dgm:cxn modelId="{D2AB07F0-CFBE-4E5B-B1AA-FB8802B516FA}" type="presOf" srcId="{96ED1E85-B5C9-4666-B9A9-A042DEF8F900}" destId="{E2C1A459-72BC-4DCE-86B9-96EEC08FF3FC}" srcOrd="0" destOrd="0" presId="urn:microsoft.com/office/officeart/2005/8/layout/hierarchy2"/>
    <dgm:cxn modelId="{2D95CEF2-EF84-4DBF-A865-9E0AC7641F24}" type="presOf" srcId="{077A1150-C0DA-444E-8913-220AFF60784F}" destId="{972AA156-B3BA-409B-A908-5A17E6A67D39}" srcOrd="0" destOrd="0" presId="urn:microsoft.com/office/officeart/2005/8/layout/hierarchy2"/>
    <dgm:cxn modelId="{082E7A49-7E22-4E88-8CA4-4D2AA6807772}" type="presParOf" srcId="{972AA156-B3BA-409B-A908-5A17E6A67D39}" destId="{A344DAB5-D107-4EF7-9DEB-8948F1672EE1}" srcOrd="0" destOrd="0" presId="urn:microsoft.com/office/officeart/2005/8/layout/hierarchy2"/>
    <dgm:cxn modelId="{8BB3FA2E-A857-41A7-AC0D-6CB84FFF0D72}" type="presParOf" srcId="{A344DAB5-D107-4EF7-9DEB-8948F1672EE1}" destId="{2EB47449-2C8C-4446-97D3-787CE2AE184A}" srcOrd="0" destOrd="0" presId="urn:microsoft.com/office/officeart/2005/8/layout/hierarchy2"/>
    <dgm:cxn modelId="{EB36A6E6-6857-4095-9E90-7D2DCE7F7480}" type="presParOf" srcId="{A344DAB5-D107-4EF7-9DEB-8948F1672EE1}" destId="{DE9B0E7E-8EE8-479C-A4E4-996D7600F5DC}" srcOrd="1" destOrd="0" presId="urn:microsoft.com/office/officeart/2005/8/layout/hierarchy2"/>
    <dgm:cxn modelId="{9BBCD0F8-46CD-4FF1-9695-F53A998C9BB2}" type="presParOf" srcId="{DE9B0E7E-8EE8-479C-A4E4-996D7600F5DC}" destId="{E2C1A459-72BC-4DCE-86B9-96EEC08FF3FC}" srcOrd="0" destOrd="0" presId="urn:microsoft.com/office/officeart/2005/8/layout/hierarchy2"/>
    <dgm:cxn modelId="{EFE50953-0E35-4CB1-8ED9-2110807A237E}" type="presParOf" srcId="{E2C1A459-72BC-4DCE-86B9-96EEC08FF3FC}" destId="{33A5B157-2F49-4D43-8865-84C690BC6424}" srcOrd="0" destOrd="0" presId="urn:microsoft.com/office/officeart/2005/8/layout/hierarchy2"/>
    <dgm:cxn modelId="{F56012FA-F49C-4BD9-9A4A-39DB8EA368ED}" type="presParOf" srcId="{DE9B0E7E-8EE8-479C-A4E4-996D7600F5DC}" destId="{5CC754C5-E3A6-4AF8-8BCB-5583DD3FD242}" srcOrd="1" destOrd="0" presId="urn:microsoft.com/office/officeart/2005/8/layout/hierarchy2"/>
    <dgm:cxn modelId="{AFA2026E-1C43-4DFA-A342-4D613E7151F4}" type="presParOf" srcId="{5CC754C5-E3A6-4AF8-8BCB-5583DD3FD242}" destId="{B2973461-BD6C-43A2-910D-C1DDC1FDD449}" srcOrd="0" destOrd="0" presId="urn:microsoft.com/office/officeart/2005/8/layout/hierarchy2"/>
    <dgm:cxn modelId="{0A614B93-606A-45FE-B703-A7140E443937}" type="presParOf" srcId="{5CC754C5-E3A6-4AF8-8BCB-5583DD3FD242}" destId="{E9D22B02-B3E6-43B5-8545-C40A92163883}" srcOrd="1" destOrd="0" presId="urn:microsoft.com/office/officeart/2005/8/layout/hierarchy2"/>
    <dgm:cxn modelId="{8DC5E3E0-5C31-4D46-A2F5-B6C85B867A2A}" type="presParOf" srcId="{DE9B0E7E-8EE8-479C-A4E4-996D7600F5DC}" destId="{6004A7ED-D39A-4E46-9004-015B8359AF16}" srcOrd="2" destOrd="0" presId="urn:microsoft.com/office/officeart/2005/8/layout/hierarchy2"/>
    <dgm:cxn modelId="{57A6F028-19B9-4248-B9A7-E4FD5689F653}" type="presParOf" srcId="{6004A7ED-D39A-4E46-9004-015B8359AF16}" destId="{D4F6FECD-AB94-49A2-A3D1-2E0C37D16FE4}" srcOrd="0" destOrd="0" presId="urn:microsoft.com/office/officeart/2005/8/layout/hierarchy2"/>
    <dgm:cxn modelId="{7DE63F79-2C2F-43DE-B6A7-EB29B2AA0EBC}" type="presParOf" srcId="{DE9B0E7E-8EE8-479C-A4E4-996D7600F5DC}" destId="{4A334214-7496-4A4B-9BB0-F62B9B68D7BF}" srcOrd="3" destOrd="0" presId="urn:microsoft.com/office/officeart/2005/8/layout/hierarchy2"/>
    <dgm:cxn modelId="{F61D108D-E3E4-47B3-9348-F1C43A201DF1}" type="presParOf" srcId="{4A334214-7496-4A4B-9BB0-F62B9B68D7BF}" destId="{DB8563F4-5189-49D8-90E2-13EFAA4B7009}" srcOrd="0" destOrd="0" presId="urn:microsoft.com/office/officeart/2005/8/layout/hierarchy2"/>
    <dgm:cxn modelId="{8AE235D9-6BB0-4997-AD34-5E30039BB440}" type="presParOf" srcId="{4A334214-7496-4A4B-9BB0-F62B9B68D7BF}" destId="{4AD2AFFC-3BD9-4DFF-A871-45EFE03956D9}" srcOrd="1" destOrd="0" presId="urn:microsoft.com/office/officeart/2005/8/layout/hierarchy2"/>
    <dgm:cxn modelId="{10D67E3E-E178-46E5-99C1-C561CBC2F751}" type="presParOf" srcId="{4AD2AFFC-3BD9-4DFF-A871-45EFE03956D9}" destId="{61DA2443-5858-49A2-800F-C5E03D3811FA}" srcOrd="0" destOrd="0" presId="urn:microsoft.com/office/officeart/2005/8/layout/hierarchy2"/>
    <dgm:cxn modelId="{66AD5D1C-5B6D-4078-BA3C-33978FF11D6B}" type="presParOf" srcId="{61DA2443-5858-49A2-800F-C5E03D3811FA}" destId="{483CF049-7974-405B-9716-3F35D767A7F0}" srcOrd="0" destOrd="0" presId="urn:microsoft.com/office/officeart/2005/8/layout/hierarchy2"/>
    <dgm:cxn modelId="{C6269A2C-3A96-4B3C-8F6B-EBB41D120F66}" type="presParOf" srcId="{4AD2AFFC-3BD9-4DFF-A871-45EFE03956D9}" destId="{225A7DC5-2D85-46D6-B402-3E930D3AC952}" srcOrd="1" destOrd="0" presId="urn:microsoft.com/office/officeart/2005/8/layout/hierarchy2"/>
    <dgm:cxn modelId="{0621E38B-8658-4C8B-B1F6-089BEE3B81F8}" type="presParOf" srcId="{225A7DC5-2D85-46D6-B402-3E930D3AC952}" destId="{FEA11080-FC4B-49E2-9145-25672B1C050C}" srcOrd="0" destOrd="0" presId="urn:microsoft.com/office/officeart/2005/8/layout/hierarchy2"/>
    <dgm:cxn modelId="{C8B32E87-33A8-4B91-B7CA-C9F8D67B3E0F}" type="presParOf" srcId="{225A7DC5-2D85-46D6-B402-3E930D3AC952}" destId="{6D720592-2FF8-40C3-8F0A-99ABB5616AA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B47449-2C8C-4446-97D3-787CE2AE184A}">
      <dsp:nvSpPr>
        <dsp:cNvPr id="0" name=""/>
        <dsp:cNvSpPr/>
      </dsp:nvSpPr>
      <dsp:spPr>
        <a:xfrm>
          <a:off x="2732" y="1322308"/>
          <a:ext cx="1248093" cy="6240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Luis Jaimes</a:t>
          </a:r>
          <a:endParaRPr lang="es-ES" sz="2200" kern="1200" dirty="0"/>
        </a:p>
      </dsp:txBody>
      <dsp:txXfrm>
        <a:off x="21010" y="1340586"/>
        <a:ext cx="1211537" cy="587490"/>
      </dsp:txXfrm>
    </dsp:sp>
    <dsp:sp modelId="{E2C1A459-72BC-4DCE-86B9-96EEC08FF3FC}">
      <dsp:nvSpPr>
        <dsp:cNvPr id="0" name=""/>
        <dsp:cNvSpPr/>
      </dsp:nvSpPr>
      <dsp:spPr>
        <a:xfrm rot="19457599">
          <a:off x="1193037" y="1437735"/>
          <a:ext cx="614812" cy="34365"/>
        </a:xfrm>
        <a:custGeom>
          <a:avLst/>
          <a:gdLst/>
          <a:ahLst/>
          <a:cxnLst/>
          <a:rect l="0" t="0" r="0" b="0"/>
          <a:pathLst>
            <a:path>
              <a:moveTo>
                <a:pt x="0" y="17182"/>
              </a:moveTo>
              <a:lnTo>
                <a:pt x="614812" y="1718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1485073" y="1439547"/>
        <a:ext cx="30740" cy="30740"/>
      </dsp:txXfrm>
    </dsp:sp>
    <dsp:sp modelId="{B2973461-BD6C-43A2-910D-C1DDC1FDD449}">
      <dsp:nvSpPr>
        <dsp:cNvPr id="0" name=""/>
        <dsp:cNvSpPr/>
      </dsp:nvSpPr>
      <dsp:spPr>
        <a:xfrm>
          <a:off x="1750062" y="963481"/>
          <a:ext cx="1248093" cy="6240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Ernesto Fuentes</a:t>
          </a:r>
          <a:endParaRPr lang="es-ES" sz="2200" kern="1200" dirty="0"/>
        </a:p>
      </dsp:txBody>
      <dsp:txXfrm>
        <a:off x="1768340" y="981759"/>
        <a:ext cx="1211537" cy="587490"/>
      </dsp:txXfrm>
    </dsp:sp>
    <dsp:sp modelId="{6004A7ED-D39A-4E46-9004-015B8359AF16}">
      <dsp:nvSpPr>
        <dsp:cNvPr id="0" name=""/>
        <dsp:cNvSpPr/>
      </dsp:nvSpPr>
      <dsp:spPr>
        <a:xfrm rot="2142401">
          <a:off x="1193037" y="1796562"/>
          <a:ext cx="614812" cy="34365"/>
        </a:xfrm>
        <a:custGeom>
          <a:avLst/>
          <a:gdLst/>
          <a:ahLst/>
          <a:cxnLst/>
          <a:rect l="0" t="0" r="0" b="0"/>
          <a:pathLst>
            <a:path>
              <a:moveTo>
                <a:pt x="0" y="17182"/>
              </a:moveTo>
              <a:lnTo>
                <a:pt x="614812" y="1718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1485073" y="1798374"/>
        <a:ext cx="30740" cy="30740"/>
      </dsp:txXfrm>
    </dsp:sp>
    <dsp:sp modelId="{DB8563F4-5189-49D8-90E2-13EFAA4B7009}">
      <dsp:nvSpPr>
        <dsp:cNvPr id="0" name=""/>
        <dsp:cNvSpPr/>
      </dsp:nvSpPr>
      <dsp:spPr>
        <a:xfrm>
          <a:off x="1750062" y="1681134"/>
          <a:ext cx="1248093" cy="6240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Claudia Pérez</a:t>
          </a:r>
          <a:endParaRPr lang="es-ES" sz="2200" kern="1200" dirty="0"/>
        </a:p>
      </dsp:txBody>
      <dsp:txXfrm>
        <a:off x="1768340" y="1699412"/>
        <a:ext cx="1211537" cy="587490"/>
      </dsp:txXfrm>
    </dsp:sp>
    <dsp:sp modelId="{61DA2443-5858-49A2-800F-C5E03D3811FA}">
      <dsp:nvSpPr>
        <dsp:cNvPr id="0" name=""/>
        <dsp:cNvSpPr/>
      </dsp:nvSpPr>
      <dsp:spPr>
        <a:xfrm>
          <a:off x="2998155" y="1975975"/>
          <a:ext cx="499237" cy="34365"/>
        </a:xfrm>
        <a:custGeom>
          <a:avLst/>
          <a:gdLst/>
          <a:ahLst/>
          <a:cxnLst/>
          <a:rect l="0" t="0" r="0" b="0"/>
          <a:pathLst>
            <a:path>
              <a:moveTo>
                <a:pt x="0" y="17182"/>
              </a:moveTo>
              <a:lnTo>
                <a:pt x="499237" y="1718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3235293" y="1980677"/>
        <a:ext cx="24961" cy="24961"/>
      </dsp:txXfrm>
    </dsp:sp>
    <dsp:sp modelId="{FEA11080-FC4B-49E2-9145-25672B1C050C}">
      <dsp:nvSpPr>
        <dsp:cNvPr id="0" name=""/>
        <dsp:cNvSpPr/>
      </dsp:nvSpPr>
      <dsp:spPr>
        <a:xfrm>
          <a:off x="3497392" y="1681134"/>
          <a:ext cx="1248093" cy="6240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200" kern="1200"/>
        </a:p>
      </dsp:txBody>
      <dsp:txXfrm>
        <a:off x="3515670" y="1699412"/>
        <a:ext cx="1211537" cy="587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  <a:extLst/>
          </a:lstStyle>
          <a:p>
            <a:fld id="{A8ADFD5B-A66C-449C-B6E8-FB716D07777D}" type="datetimeFigureOut">
              <a:rPr lang="es-MX"/>
              <a:pPr/>
              <a:t>14/04/2021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  <a:extLst/>
          </a:lstStyle>
          <a:p>
            <a:fld id="{CA5D3BF3-D352-46FC-8343-31F56E6730EA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3367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6555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516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8264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6527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0775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s-ES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s-ES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s-E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 eaLnBrk="1" latinLnBrk="0" hangingPunct="1">
              <a:buNone/>
              <a:defRPr kumimoji="0" lang="es-ES" sz="2800">
                <a:solidFill>
                  <a:srgbClr val="FFFFFF"/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 eaLnBrk="1" latinLnBrk="0" hangingPunct="1">
              <a:defRPr kumimoji="0" lang="es-ES" sz="20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kumimoji="0" lang="es-ES">
                <a:solidFill>
                  <a:srgbClr val="FFFFFF"/>
                </a:solidFill>
              </a:rPr>
              <a:pPr algn="ctr"/>
              <a:t>14/04/2021</a:t>
            </a:fld>
            <a:endParaRPr kumimoji="0" lang="es-ES" sz="200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 eaLnBrk="1" latinLnBrk="0" hangingPunct="1">
              <a:defRPr kumimoji="0" lang="es-ES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es-ES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kumimoji="0" lang="es-ES">
                <a:solidFill>
                  <a:schemeClr val="tx2"/>
                </a:solidFill>
              </a:rPr>
              <a:pPr/>
              <a:t>‹Nº›</a:t>
            </a:fld>
            <a:endParaRPr kumimoji="0" lang="es-ES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 eaLnBrk="1" latinLnBrk="0" hangingPunct="1">
              <a:defRPr kumimoji="0" lang="es-ES" cap="all" baseline="0"/>
            </a:lvl1pPr>
            <a:extLst/>
          </a:lstStyle>
          <a:p>
            <a:pPr eaLnBrk="1" latinLnBrk="0" hangingPunct="1"/>
            <a:r>
              <a:rPr lang="es-ES"/>
              <a:t>Haga clic para modificar el estilo de título del patrón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2207B-B136-465B-9EBB-31DEEACC1167}" type="datetimeFigureOut">
              <a:rPr lang="es-MX" smtClean="0"/>
              <a:t>14/04/2021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3263-96D7-4A85-90D4-D6C5B0931749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ángulo redondeado 4"/>
          <p:cNvSpPr/>
          <p:nvPr userDrawn="1"/>
        </p:nvSpPr>
        <p:spPr>
          <a:xfrm>
            <a:off x="390525" y="238125"/>
            <a:ext cx="8572500" cy="1247775"/>
          </a:xfrm>
          <a:prstGeom prst="roundRect">
            <a:avLst/>
          </a:prstGeom>
          <a:ln w="19050"/>
          <a:effectLst>
            <a:outerShdw blurRad="50800" dist="1143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381000"/>
            <a:ext cx="657225" cy="657225"/>
          </a:xfrm>
          <a:prstGeom prst="rect">
            <a:avLst/>
          </a:prstGeom>
        </p:spPr>
      </p:pic>
      <p:sp>
        <p:nvSpPr>
          <p:cNvPr id="8" name="Marcador de texto 7"/>
          <p:cNvSpPr>
            <a:spLocks noGrp="1"/>
          </p:cNvSpPr>
          <p:nvPr>
            <p:ph type="body" sz="quarter" idx="13"/>
          </p:nvPr>
        </p:nvSpPr>
        <p:spPr>
          <a:xfrm>
            <a:off x="1438275" y="314325"/>
            <a:ext cx="7172325" cy="1076325"/>
          </a:xfrm>
        </p:spPr>
        <p:txBody>
          <a:bodyPr/>
          <a:lstStyle>
            <a:lvl1pPr marL="0" indent="0"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 marL="685800" indent="-342900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 marL="1028700" indent="-342900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 marL="1285875" indent="-257175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 marL="1628775" indent="-257175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grpSp>
        <p:nvGrpSpPr>
          <p:cNvPr id="9" name="Grupo 8"/>
          <p:cNvGrpSpPr/>
          <p:nvPr userDrawn="1"/>
        </p:nvGrpSpPr>
        <p:grpSpPr>
          <a:xfrm>
            <a:off x="266700" y="4596335"/>
            <a:ext cx="8591817" cy="453484"/>
            <a:chOff x="118523" y="6184274"/>
            <a:chExt cx="11832177" cy="624513"/>
          </a:xfrm>
        </p:grpSpPr>
        <p:pic>
          <p:nvPicPr>
            <p:cNvPr id="10" name="Imagen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523" y="6184274"/>
              <a:ext cx="1595977" cy="624513"/>
            </a:xfrm>
            <a:prstGeom prst="rect">
              <a:avLst/>
            </a:prstGeom>
          </p:spPr>
        </p:pic>
        <p:pic>
          <p:nvPicPr>
            <p:cNvPr id="11" name="Imagen 10"/>
            <p:cNvPicPr/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4518" y="6305236"/>
              <a:ext cx="1516182" cy="3825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4061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s-MX"/>
              <a:pPr/>
              <a:t>14/04/2021</a:t>
            </a:fld>
            <a:endParaRPr kumimoji="0" lang="es-E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es-ES" sz="1400" b="1">
                <a:solidFill>
                  <a:srgbClr val="FFFFFF"/>
                </a:solidFill>
              </a:rPr>
              <a:pPr algn="ctr"/>
              <a:t>‹Nº›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 eaLnBrk="1" latinLnBrk="0" hangingPunct="1">
              <a:buNone/>
              <a:defRPr kumimoji="0" lang="es-ES" sz="28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lang="es-ES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lang="es-ES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s-ES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s-ES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s-E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 eaLnBrk="1" latinLnBrk="0" hangingPunct="1">
              <a:buNone/>
              <a:defRPr kumimoji="0" lang="es-ES"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F9F07-3BC7-4570-B054-79111B0A380C}" type="datetime1">
              <a:rPr lang="es-MX"/>
              <a:pPr/>
              <a:t>14/04/2021</a:t>
            </a:fld>
            <a:endParaRPr kumimoji="0" lang="es-E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 eaLnBrk="1" latinLnBrk="0" hangingPunct="1">
              <a:defRPr kumimoji="0" lang="es-ES"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es-ES" sz="2400" b="1">
                <a:solidFill>
                  <a:srgbClr val="FFFFFF"/>
                </a:solidFill>
              </a:rPr>
              <a:pPr algn="ctr"/>
              <a:t>‹Nº›</a:t>
            </a:fld>
            <a:endParaRPr kumimoji="0" lang="es-ES" sz="240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4606EA6-EFEA-4C30-9264-4F9291A5780D}" type="datetime1">
              <a:rPr lang="es-MX"/>
              <a:pPr/>
              <a:t>14/04/2021</a:t>
            </a:fld>
            <a:endParaRPr kumimoji="0" lang="es-E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8F82E0A0-C266-4798-8C8F-B9F91E9DA37E}" type="slidenum">
              <a:rPr kumimoji="0" lang="es-ES" sz="1400" b="1">
                <a:solidFill>
                  <a:srgbClr val="FFFFFF"/>
                </a:solidFill>
              </a:rPr>
              <a:pPr algn="ctr"/>
              <a:t>‹Nº›</a:t>
            </a:fld>
            <a:endParaRPr kumimoji="0" lang="es-E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 eaLnBrk="1" latinLnBrk="0" hangingPunct="1">
              <a:defRPr kumimoji="0" lang="es-ES"/>
            </a:lvl1pPr>
            <a:extLst/>
          </a:lstStyle>
          <a:p>
            <a:pPr eaLnBrk="1" latinLnBrk="0" hangingPunct="1"/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4606EA6-EFEA-4C30-9264-4F9291A5780D}" type="datetime1">
              <a:rPr lang="es-MX"/>
              <a:pPr/>
              <a:t>14/04/2021</a:t>
            </a:fld>
            <a:endParaRPr kumimoji="0" lang="es-E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8F82E0A0-C266-4798-8C8F-B9F91E9DA37E}" type="slidenum">
              <a:rPr kumimoji="0" lang="es-ES" sz="1400" b="1">
                <a:solidFill>
                  <a:srgbClr val="FFFFFF"/>
                </a:solidFill>
              </a:rPr>
              <a:pPr algn="ctr"/>
              <a:t>‹Nº›</a:t>
            </a:fld>
            <a:endParaRPr kumimoji="0" lang="es-E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s-E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es-ES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es-ES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s-MX"/>
              <a:pPr/>
              <a:t>14/04/2021</a:t>
            </a:fld>
            <a:endParaRPr kumimoji="0"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s-MX"/>
              <a:pPr/>
              <a:t>14/04/2021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kumimoji="0" lang="es-ES">
                <a:solidFill>
                  <a:schemeClr val="tx2"/>
                </a:solidFill>
              </a:rPr>
              <a:pPr/>
              <a:t>‹Nº›</a:t>
            </a:fld>
            <a:endParaRPr kumimoji="0" lang="es-E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 eaLnBrk="1" latinLnBrk="0" hangingPunct="1">
              <a:buNone/>
              <a:defRPr kumimoji="0" lang="es-ES" sz="4200" b="0"/>
            </a:lvl1pPr>
            <a:extLst/>
          </a:lstStyle>
          <a:p>
            <a:pPr eaLnBrk="1" latinLnBrk="0" hangingPunct="1"/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8198-4617-485E-9585-4840B69DBBA6}" type="datetime1">
              <a:rPr lang="es-MX"/>
              <a:pPr/>
              <a:t>14/04/2021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eaLnBrk="1" latinLnBrk="0" hangingPunct="1">
              <a:spcAft>
                <a:spcPts val="1000"/>
              </a:spcAft>
              <a:buNone/>
              <a:defRPr kumimoji="0" lang="es-ES" sz="1800"/>
            </a:lvl1pPr>
            <a:lvl2pPr eaLnBrk="1" latinLnBrk="0" hangingPunct="1">
              <a:buNone/>
              <a:defRPr kumimoji="0" lang="es-ES" sz="1200"/>
            </a:lvl2pPr>
            <a:lvl3pPr eaLnBrk="1" latinLnBrk="0" hangingPunct="1">
              <a:buNone/>
              <a:defRPr kumimoji="0" lang="es-ES" sz="1000"/>
            </a:lvl3pPr>
            <a:lvl4pPr eaLnBrk="1" latinLnBrk="0" hangingPunct="1">
              <a:buNone/>
              <a:defRPr kumimoji="0" lang="es-ES" sz="900"/>
            </a:lvl4pPr>
            <a:lvl5pPr eaLnBrk="1" latinLnBrk="0" hangingPunct="1">
              <a:buNone/>
              <a:defRPr kumimoji="0" lang="es-ES" sz="9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 eaLnBrk="1" latinLnBrk="0" hangingPunct="1">
              <a:buNone/>
              <a:defRPr kumimoji="0" lang="es-ES" sz="3200"/>
            </a:lvl1pPr>
            <a:extLst/>
          </a:lstStyle>
          <a:p>
            <a:r>
              <a:rPr kumimoji="0" lang="es-ES"/>
              <a:t>Haga clic en el icono para agregar una imagen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lang="es-ES" sz="1700"/>
            </a:lvl1pPr>
            <a:lvl2pPr eaLnBrk="1" latinLnBrk="0" hangingPunct="1">
              <a:buFontTx/>
              <a:buNone/>
              <a:defRPr kumimoji="0" lang="es-ES" sz="1200"/>
            </a:lvl2pPr>
            <a:lvl3pPr eaLnBrk="1" latinLnBrk="0" hangingPunct="1">
              <a:buFontTx/>
              <a:buNone/>
              <a:defRPr kumimoji="0" lang="es-ES" sz="1000"/>
            </a:lvl3pPr>
            <a:lvl4pPr eaLnBrk="1" latinLnBrk="0" hangingPunct="1">
              <a:buFontTx/>
              <a:buNone/>
              <a:defRPr kumimoji="0" lang="es-ES" sz="900"/>
            </a:lvl4pPr>
            <a:lvl5pPr eaLnBrk="1" latinLnBrk="0" hangingPunct="1">
              <a:buFontTx/>
              <a:buNone/>
              <a:defRPr kumimoji="0" lang="es-ES" sz="9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s-ES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s-ES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 eaLnBrk="1" latinLnBrk="0" hangingPunct="1">
              <a:buNone/>
              <a:defRPr kumimoji="0" lang="es-ES" sz="2800" b="0"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s-E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/>
          <a:p>
            <a:fld id="{E4606EA6-EFEA-4C30-9264-4F9291A5780D}" type="datetime1">
              <a:rPr lang="es-MX"/>
              <a:pPr/>
              <a:t>14/04/2021</a:t>
            </a:fld>
            <a:endParaRPr kumimoji="0" lang="es-E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 eaLnBrk="1" latinLnBrk="0" hangingPunct="1">
              <a:defRPr kumimoji="0" lang="es-ES" sz="2800"/>
            </a:lvl1pPr>
            <a:extLst/>
          </a:lstStyle>
          <a:p>
            <a:pPr algn="ctr"/>
            <a:fld id="{8F82E0A0-C266-4798-8C8F-B9F91E9DA37E}" type="slidenum">
              <a:rPr kumimoji="0" lang="es-ES" sz="2800" b="1">
                <a:solidFill>
                  <a:srgbClr val="FFFFFF"/>
                </a:solidFill>
              </a:rPr>
              <a:pPr algn="ctr"/>
              <a:t>‹Nº›</a:t>
            </a:fld>
            <a:endParaRPr kumimoji="0" lang="es-ES" sz="280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/>
          <a:p>
            <a:endParaRPr kumimoji="0"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lang="es-ES"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es-MX"/>
              <a:pPr/>
              <a:t>14/04/2021</a:t>
            </a:fld>
            <a:endParaRPr kumimoji="0" lang="es-ES" sz="140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es-ES"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es-ES" sz="14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s-ES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s-ES"/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s-E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lang="es-ES"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es-ES" sz="1400" b="1">
                <a:solidFill>
                  <a:srgbClr val="FFFFFF"/>
                </a:solidFill>
              </a:rPr>
              <a:pPr algn="ctr"/>
              <a:t>‹Nº›</a:t>
            </a:fld>
            <a:endParaRPr kumimoji="0" lang="es-ES" sz="1400" b="1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eaLnBrk="1" latinLnBrk="0" hangingPunct="1"/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</p:sldLayoutIdLst>
  <p:txStyles>
    <p:titleStyle>
      <a:lvl1pPr algn="l" rtl="0" eaLnBrk="1" latinLnBrk="0" hangingPunct="1">
        <a:spcBef>
          <a:spcPct val="0"/>
        </a:spcBef>
        <a:buNone/>
        <a:defRPr kumimoji="0" lang="es-ES"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lang="es-ES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lang="es-ES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lang="es-ES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kumimoji="0"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 bwMode="gray">
          <a:xfrm>
            <a:off x="1438275" y="314325"/>
            <a:ext cx="7172325" cy="1177305"/>
          </a:xfrm>
        </p:spPr>
        <p:txBody>
          <a:bodyPr>
            <a:normAutofit lnSpcReduction="10000"/>
          </a:bodyPr>
          <a:lstStyle/>
          <a:p>
            <a:pPr marL="342900" lvl="1" indent="0">
              <a:buNone/>
            </a:pPr>
            <a:r>
              <a:rPr lang="es-MX" dirty="0"/>
              <a:t>Instrucciones</a:t>
            </a:r>
          </a:p>
          <a:p>
            <a:pPr lvl="2"/>
            <a:r>
              <a:rPr lang="es-MX" dirty="0"/>
              <a:t>Selecciona la diapositiva 2 y aplica la transición Revelar.</a:t>
            </a:r>
          </a:p>
        </p:txBody>
      </p:sp>
    </p:spTree>
    <p:extLst>
      <p:ext uri="{BB962C8B-B14F-4D97-AF65-F5344CB8AC3E}">
        <p14:creationId xmlns:p14="http://schemas.microsoft.com/office/powerpoint/2010/main" val="307335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800"/>
              <a:t>Presentación de la pantalla panorámica</a:t>
            </a:r>
            <a:endParaRPr lang="es-ES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ES"/>
              <a:t>Sugerencias y herramientas para crear para crear y presentar diapositivas en formato panorámico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800"/>
              <a:t>Presentación de la pantalla panorámica</a:t>
            </a:r>
            <a:endParaRPr lang="es-ES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22859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2100"/>
              <a:t>Esta plantilla tiene un formato con una relación de aspecto “panorámica” 16:9. Se trata de una formar ideal de aprovechar los equipos portátiles, televisores y proyectores equipados con pantallas panorámicas.</a:t>
            </a:r>
            <a:endParaRPr lang="es-ES"/>
          </a:p>
        </p:txBody>
      </p:sp>
      <p:sp>
        <p:nvSpPr>
          <p:cNvPr id="4" name="Rectangle 3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228600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" sz="2100"/>
              <a:t>Aunque no tenga una pantalla panorámica, podrá crear y presentar diapositivas con el formato 16:9. La función Presentación con diapositivas de PowerPoint siempre ajusta el tamaño de las diapositivas para que encajen en cualquier pantalla.</a:t>
            </a:r>
            <a:endParaRPr lang="es-ES"/>
          </a:p>
        </p:txBody>
      </p:sp>
      <p:pic>
        <p:nvPicPr>
          <p:cNvPr id="5" name="Rounded Rectangl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704874"/>
            <a:ext cx="2057400" cy="1156217"/>
          </a:xfrm>
          <a:prstGeom prst="roundRect">
            <a:avLst>
              <a:gd name="adj" fmla="val 4815"/>
            </a:avLst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pic>
      <p:grpSp>
        <p:nvGrpSpPr>
          <p:cNvPr id="9" name="Group 8"/>
          <p:cNvGrpSpPr/>
          <p:nvPr/>
        </p:nvGrpSpPr>
        <p:grpSpPr>
          <a:xfrm>
            <a:off x="4953000" y="3681528"/>
            <a:ext cx="1676400" cy="1235491"/>
            <a:chOff x="4953000" y="3409950"/>
            <a:chExt cx="1676400" cy="1235491"/>
          </a:xfrm>
        </p:grpSpPr>
        <p:sp>
          <p:nvSpPr>
            <p:cNvPr id="7" name="Rounded Rectangle 6"/>
            <p:cNvSpPr>
              <a:spLocks noChangeAspect="1" noChangeArrowheads="1"/>
            </p:cNvSpPr>
            <p:nvPr/>
          </p:nvSpPr>
          <p:spPr bwMode="auto">
            <a:xfrm>
              <a:off x="4953000" y="3409950"/>
              <a:ext cx="1676400" cy="1235491"/>
            </a:xfrm>
            <a:prstGeom prst="roundRect">
              <a:avLst>
                <a:gd name="adj" fmla="val 5507"/>
              </a:avLst>
            </a:prstGeom>
            <a:solidFill>
              <a:srgbClr val="00000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lang="es-ES"/>
            </a:p>
          </p:txBody>
        </p:sp>
        <p:pic>
          <p:nvPicPr>
            <p:cNvPr id="8" name="Rounded Rectangl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968240" y="3565208"/>
              <a:ext cx="1645920" cy="924974"/>
            </a:xfrm>
            <a:prstGeom prst="roundRect">
              <a:avLst>
                <a:gd name="adj" fmla="val 6075"/>
              </a:avLst>
            </a:prstGeom>
            <a:noFill/>
            <a:ln w="31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Ventajas de la pantalla panorámica</a:t>
            </a:r>
          </a:p>
        </p:txBody>
      </p:sp>
      <p:pic>
        <p:nvPicPr>
          <p:cNvPr id="5" name="j0314068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844901" y="1436724"/>
            <a:ext cx="3886200" cy="3268625"/>
          </a:xfrm>
        </p:spPr>
      </p:pic>
      <p:graphicFrame>
        <p:nvGraphicFramePr>
          <p:cNvPr id="7" name="6 Marcador de contenido"/>
          <p:cNvGraphicFramePr>
            <a:graphicFrameLocks noGrp="1"/>
          </p:cNvGraphicFramePr>
          <p:nvPr>
            <p:ph sz="quarter" idx="13"/>
          </p:nvPr>
        </p:nvGraphicFramePr>
        <p:xfrm>
          <a:off x="609600" y="1352550"/>
          <a:ext cx="4748218" cy="3268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077200" cy="1047750"/>
          </a:xfrm>
        </p:spPr>
        <p:txBody>
          <a:bodyPr anchor="b">
            <a:normAutofit/>
          </a:bodyPr>
          <a:lstStyle/>
          <a:p>
            <a:r>
              <a:rPr lang="es-ES" dirty="0"/>
              <a:t>Gráficos en pantalla panorámica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504950"/>
            <a:ext cx="1600200" cy="3067050"/>
          </a:xfrm>
        </p:spPr>
        <p:txBody>
          <a:bodyPr/>
          <a:lstStyle/>
          <a:p>
            <a:r>
              <a:rPr lang="es-ES" dirty="0"/>
              <a:t>Incluso un solo gráfico, como un diagrama, se puede presentar de forma más espectacular en la pantalla panorámica.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</p:nvPr>
        </p:nvGraphicFramePr>
        <p:xfrm>
          <a:off x="2362200" y="1314450"/>
          <a:ext cx="6400800" cy="354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/>
              <a:t>Las imágenes se presentan de manera más espectacular en pantalla panorámica.</a:t>
            </a:r>
          </a:p>
        </p:txBody>
      </p:sp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/>
              <a:t>Imágenes en pantalla panorámica</a:t>
            </a:r>
          </a:p>
        </p:txBody>
      </p:sp>
      <p:pic>
        <p:nvPicPr>
          <p:cNvPr id="8" name="j0178459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16280" b="16280"/>
          <a:stretch>
            <a:fillRect/>
          </a:stretch>
        </p:blipFill>
        <p:spPr/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170</Words>
  <Application>Microsoft Office PowerPoint</Application>
  <PresentationFormat>Presentación en pantalla (16:9)</PresentationFormat>
  <Paragraphs>22</Paragraphs>
  <Slides>6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Calibri</vt:lpstr>
      <vt:lpstr>Tw Cen MT</vt:lpstr>
      <vt:lpstr>Wingdings</vt:lpstr>
      <vt:lpstr>Wingdings 2</vt:lpstr>
      <vt:lpstr>WidescreenPresentation</vt:lpstr>
      <vt:lpstr>Presentación de PowerPoint</vt:lpstr>
      <vt:lpstr>Presentación de la pantalla panorámica</vt:lpstr>
      <vt:lpstr>Presentación de la pantalla panorámica</vt:lpstr>
      <vt:lpstr>Ventajas de la pantalla panorámica</vt:lpstr>
      <vt:lpstr>Gráficos en pantalla panorámica</vt:lpstr>
      <vt:lpstr>Imágenes en pantalla panorámica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2008-01-28T18:49:03Z</dcterms:created>
  <dcterms:modified xsi:type="dcterms:W3CDTF">2021-04-14T17:52:35Z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3082</vt:i4>
  </property>
  <property fmtid="{D5CDD505-2E9C-101B-9397-08002B2CF9AE}" pid="3" name="_Version">
    <vt:lpwstr>12.0.4518</vt:lpwstr>
  </property>
</Properties>
</file>