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805" r:id="rId1"/>
  </p:sldMasterIdLst>
  <p:notesMasterIdLst>
    <p:notesMasterId r:id="rId5"/>
  </p:notesMasterIdLst>
  <p:handoutMasterIdLst>
    <p:handoutMasterId r:id="rId6"/>
  </p:handoutMasterIdLst>
  <p:sldIdLst>
    <p:sldId id="267" r:id="rId2"/>
    <p:sldId id="268" r:id="rId3"/>
    <p:sldId id="269" r:id="rId4"/>
  </p:sldIdLst>
  <p:sldSz cx="12192000" cy="6858000"/>
  <p:notesSz cx="6858000" cy="9144000"/>
  <p:defaultTextStyle>
    <a:lvl1pPr marL="0" algn="l" rtl="0" latinLnBrk="0">
      <a:defRPr lang="es-ES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es-ES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es-ES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es-ES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es-ES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es-ES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es-ES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es-ES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es-ES"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21" autoAdjust="0"/>
    <p:restoredTop sz="94660"/>
  </p:normalViewPr>
  <p:slideViewPr>
    <p:cSldViewPr>
      <p:cViewPr varScale="1">
        <p:scale>
          <a:sx n="72" d="100"/>
          <a:sy n="72" d="100"/>
        </p:scale>
        <p:origin x="678" y="6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latinLnBrk="0">
              <a:defRPr lang="es-ES" sz="1200"/>
            </a:lvl1pPr>
            <a:extLst/>
          </a:lstStyle>
          <a:p>
            <a:endParaRPr lang="es-E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latinLnBrk="0">
              <a:defRPr lang="es-ES" sz="1200"/>
            </a:lvl1pPr>
            <a:extLst/>
          </a:lstStyle>
          <a:p>
            <a:fld id="{6E7D018D-748F-47BF-843A-40349A141CAC}" type="datetimeFigureOut">
              <a:rPr lang="es-ES" smtClean="0"/>
              <a:pPr/>
              <a:t>14/04/2021</a:t>
            </a:fld>
            <a:endParaRPr lang="es-E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latinLnBrk="0">
              <a:defRPr lang="es-ES" sz="1200"/>
            </a:lvl1pPr>
            <a:extLst/>
          </a:lstStyle>
          <a:p>
            <a:endParaRPr lang="es-E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latinLnBrk="0">
              <a:defRPr lang="es-ES" sz="1200"/>
            </a:lvl1pPr>
            <a:extLst/>
          </a:lstStyle>
          <a:p>
            <a:fld id="{04AC5213-BACC-41AB-9B61-B40CF6C5296E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122402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latinLnBrk="0">
              <a:defRPr lang="es-ES" sz="1200"/>
            </a:lvl1pPr>
            <a:extLst/>
          </a:lstStyle>
          <a:p>
            <a:endParaRPr lang="es-ES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latinLnBrk="0">
              <a:defRPr lang="es-ES" sz="1200"/>
            </a:lvl1pPr>
            <a:extLst/>
          </a:lstStyle>
          <a:p>
            <a:fld id="{23E9B8FB-2ABD-42C9-A6DA-A6789EAF441D}" type="datetimeFigureOut">
              <a:rPr lang="es-MX"/>
              <a:pPr/>
              <a:t>14/04/2021</a:t>
            </a:fld>
            <a:endParaRPr lang="es-ES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s-E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latinLnBrk="0">
              <a:defRPr lang="es-ES" sz="1200"/>
            </a:lvl1pPr>
            <a:extLst/>
          </a:lstStyle>
          <a:p>
            <a:endParaRPr lang="es-E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latinLnBrk="0">
              <a:defRPr lang="es-ES" sz="1200"/>
            </a:lvl1pPr>
            <a:extLst/>
          </a:lstStyle>
          <a:p>
            <a:fld id="{BE2A7042-DEED-4AA1-9E89-4A16B2572577}" type="slidenum">
              <a:rPr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523328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 latinLnBrk="0">
      <a:defRPr lang="es-ES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es-ES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es-ES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es-ES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es-ES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es-ES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es-ES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es-ES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es-ES"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kumimoji="0" lang="es-ES" smtClean="0">
                <a:solidFill>
                  <a:schemeClr val="bg1"/>
                </a:solidFill>
              </a:rPr>
              <a:pPr algn="r"/>
              <a:t>14/04/2021</a:t>
            </a:fld>
            <a:endParaRPr kumimoji="0" lang="es-ES">
              <a:solidFill>
                <a:schemeClr val="bg1"/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kumimoji="0" lang="es-ES">
              <a:solidFill>
                <a:schemeClr val="bg1"/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kumimoji="0" lang="es-ES" smtClean="0">
                <a:solidFill>
                  <a:schemeClr val="bg1"/>
                </a:solidFill>
              </a:rPr>
              <a:pPr/>
              <a:t>‹Nº›</a:t>
            </a:fld>
            <a:endParaRPr kumimoji="0" lang="es-E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9552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kumimoji="0" lang="es-ES" smtClean="0">
                <a:solidFill>
                  <a:schemeClr val="bg1"/>
                </a:solidFill>
              </a:rPr>
              <a:pPr algn="r"/>
              <a:t>14/04/2021</a:t>
            </a:fld>
            <a:endParaRPr kumimoji="0" lang="es-ES">
              <a:solidFill>
                <a:schemeClr val="bg1"/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kumimoji="0" lang="es-ES">
              <a:solidFill>
                <a:schemeClr val="bg1"/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kumimoji="0" lang="es-ES" smtClean="0">
                <a:solidFill>
                  <a:schemeClr val="bg1"/>
                </a:solidFill>
              </a:rPr>
              <a:pPr/>
              <a:t>‹Nº›</a:t>
            </a:fld>
            <a:endParaRPr kumimoji="0" lang="es-E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0097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kumimoji="0" lang="es-ES" smtClean="0">
                <a:solidFill>
                  <a:schemeClr val="bg1"/>
                </a:solidFill>
              </a:rPr>
              <a:pPr algn="r"/>
              <a:t>14/04/2021</a:t>
            </a:fld>
            <a:endParaRPr kumimoji="0" lang="es-ES">
              <a:solidFill>
                <a:schemeClr val="bg1"/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kumimoji="0" lang="es-ES">
              <a:solidFill>
                <a:schemeClr val="bg1"/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kumimoji="0" lang="es-ES" smtClean="0">
                <a:solidFill>
                  <a:schemeClr val="bg1"/>
                </a:solidFill>
              </a:rPr>
              <a:pPr/>
              <a:t>‹Nº›</a:t>
            </a:fld>
            <a:endParaRPr kumimoji="0" lang="es-E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9556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2207B-B136-465B-9EBB-31DEEACC1167}" type="datetimeFigureOut">
              <a:rPr lang="es-MX" smtClean="0"/>
              <a:t>14/04/2021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F3263-96D7-4A85-90D4-D6C5B0931749}" type="slidenum">
              <a:rPr lang="es-MX" smtClean="0"/>
              <a:t>‹Nº›</a:t>
            </a:fld>
            <a:endParaRPr lang="es-MX"/>
          </a:p>
        </p:txBody>
      </p:sp>
      <p:sp>
        <p:nvSpPr>
          <p:cNvPr id="5" name="Rectángulo redondeado 4"/>
          <p:cNvSpPr/>
          <p:nvPr userDrawn="1"/>
        </p:nvSpPr>
        <p:spPr>
          <a:xfrm>
            <a:off x="520700" y="317500"/>
            <a:ext cx="11430000" cy="1663700"/>
          </a:xfrm>
          <a:prstGeom prst="roundRect">
            <a:avLst/>
          </a:prstGeom>
          <a:ln w="19050"/>
          <a:effectLst>
            <a:outerShdw blurRad="50800" dist="1143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6" name="Imagen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508000"/>
            <a:ext cx="876300" cy="876300"/>
          </a:xfrm>
          <a:prstGeom prst="rect">
            <a:avLst/>
          </a:prstGeom>
        </p:spPr>
      </p:pic>
      <p:sp>
        <p:nvSpPr>
          <p:cNvPr id="8" name="Marcador de texto 7"/>
          <p:cNvSpPr>
            <a:spLocks noGrp="1"/>
          </p:cNvSpPr>
          <p:nvPr>
            <p:ph type="body" sz="quarter" idx="13"/>
          </p:nvPr>
        </p:nvSpPr>
        <p:spPr>
          <a:xfrm>
            <a:off x="1917700" y="419100"/>
            <a:ext cx="9563100" cy="1435100"/>
          </a:xfrm>
        </p:spPr>
        <p:txBody>
          <a:bodyPr/>
          <a:lstStyle>
            <a:lvl1pPr marL="0" indent="0">
              <a:buNone/>
              <a:defRPr>
                <a:solidFill>
                  <a:schemeClr val="accent2">
                    <a:lumMod val="50000"/>
                  </a:schemeClr>
                </a:solidFill>
              </a:defRPr>
            </a:lvl1pPr>
            <a:lvl2pPr marL="914400" indent="-457200">
              <a:buFont typeface="+mj-lt"/>
              <a:buAutoNum type="arabicPeriod"/>
              <a:defRPr>
                <a:solidFill>
                  <a:schemeClr val="accent2">
                    <a:lumMod val="50000"/>
                  </a:schemeClr>
                </a:solidFill>
              </a:defRPr>
            </a:lvl2pPr>
            <a:lvl3pPr marL="1371600" indent="-457200">
              <a:buFont typeface="+mj-lt"/>
              <a:buAutoNum type="arabicPeriod"/>
              <a:defRPr>
                <a:solidFill>
                  <a:schemeClr val="accent2">
                    <a:lumMod val="50000"/>
                  </a:schemeClr>
                </a:solidFill>
              </a:defRPr>
            </a:lvl3pPr>
            <a:lvl4pPr marL="1714500" indent="-342900">
              <a:buFont typeface="+mj-lt"/>
              <a:buAutoNum type="arabicPeriod"/>
              <a:defRPr>
                <a:solidFill>
                  <a:schemeClr val="accent2">
                    <a:lumMod val="50000"/>
                  </a:schemeClr>
                </a:solidFill>
              </a:defRPr>
            </a:lvl4pPr>
            <a:lvl5pPr marL="2171700" indent="-342900">
              <a:buFont typeface="+mj-lt"/>
              <a:buAutoNum type="arabicPeriod"/>
              <a:defRPr>
                <a:solidFill>
                  <a:schemeClr val="accent2">
                    <a:lumMod val="50000"/>
                  </a:schemeClr>
                </a:solidFill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MX" dirty="0"/>
          </a:p>
        </p:txBody>
      </p:sp>
      <p:grpSp>
        <p:nvGrpSpPr>
          <p:cNvPr id="9" name="Grupo 8"/>
          <p:cNvGrpSpPr/>
          <p:nvPr userDrawn="1"/>
        </p:nvGrpSpPr>
        <p:grpSpPr>
          <a:xfrm>
            <a:off x="118523" y="6184274"/>
            <a:ext cx="11832177" cy="624513"/>
            <a:chOff x="118523" y="6184274"/>
            <a:chExt cx="11832177" cy="624513"/>
          </a:xfrm>
        </p:grpSpPr>
        <p:pic>
          <p:nvPicPr>
            <p:cNvPr id="10" name="Imagen 9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523" y="6184274"/>
              <a:ext cx="1595977" cy="624513"/>
            </a:xfrm>
            <a:prstGeom prst="rect">
              <a:avLst/>
            </a:prstGeom>
          </p:spPr>
        </p:pic>
        <p:pic>
          <p:nvPicPr>
            <p:cNvPr id="11" name="Imagen 10"/>
            <p:cNvPicPr/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34518" y="6305236"/>
              <a:ext cx="1516182" cy="38258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6553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8B50E-0B48-4566-8609-C51CF752A7DF}" type="datetimeFigureOut">
              <a:rPr lang="es-MX" smtClean="0"/>
              <a:pPr/>
              <a:t>14/04/2021</a:t>
            </a:fld>
            <a:endParaRPr kumimoji="0"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lang="es-MX" smtClean="0"/>
              <a:pPr/>
              <a:t>‹Nº›</a:t>
            </a:fld>
            <a:endParaRPr kumimoji="0" lang="es-MX"/>
          </a:p>
        </p:txBody>
      </p:sp>
    </p:spTree>
    <p:extLst>
      <p:ext uri="{BB962C8B-B14F-4D97-AF65-F5344CB8AC3E}">
        <p14:creationId xmlns:p14="http://schemas.microsoft.com/office/powerpoint/2010/main" val="2301718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kumimoji="0" lang="es-ES" smtClean="0">
                <a:solidFill>
                  <a:schemeClr val="bg1"/>
                </a:solidFill>
              </a:rPr>
              <a:pPr algn="r"/>
              <a:t>14/04/2021</a:t>
            </a:fld>
            <a:endParaRPr kumimoji="0" lang="es-ES">
              <a:solidFill>
                <a:schemeClr val="bg1"/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kumimoji="0" lang="es-ES">
              <a:solidFill>
                <a:schemeClr val="bg1"/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kumimoji="0" lang="es-ES" smtClean="0">
                <a:solidFill>
                  <a:schemeClr val="bg1"/>
                </a:solidFill>
              </a:rPr>
              <a:pPr/>
              <a:t>‹Nº›</a:t>
            </a:fld>
            <a:endParaRPr kumimoji="0" lang="es-E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37704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kumimoji="0" lang="es-ES" smtClean="0">
                <a:solidFill>
                  <a:schemeClr val="bg1"/>
                </a:solidFill>
              </a:rPr>
              <a:pPr algn="r"/>
              <a:t>14/04/2021</a:t>
            </a:fld>
            <a:endParaRPr kumimoji="0" lang="es-ES">
              <a:solidFill>
                <a:schemeClr val="bg1"/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kumimoji="0" lang="es-ES">
              <a:solidFill>
                <a:schemeClr val="bg1"/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kumimoji="0" lang="es-ES" smtClean="0">
                <a:solidFill>
                  <a:schemeClr val="bg1"/>
                </a:solidFill>
              </a:rPr>
              <a:pPr/>
              <a:t>‹Nº›</a:t>
            </a:fld>
            <a:endParaRPr kumimoji="0" lang="es-E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81825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kumimoji="0" lang="es-ES" smtClean="0">
                <a:solidFill>
                  <a:schemeClr val="bg1"/>
                </a:solidFill>
              </a:rPr>
              <a:pPr algn="r"/>
              <a:t>14/04/2021</a:t>
            </a:fld>
            <a:endParaRPr kumimoji="0" lang="es-ES">
              <a:solidFill>
                <a:schemeClr val="bg1"/>
              </a:solidFill>
            </a:endParaRPr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kumimoji="0" lang="es-ES">
              <a:solidFill>
                <a:schemeClr val="bg1"/>
              </a:solidFill>
            </a:endParaRPr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kumimoji="0" lang="es-ES" smtClean="0">
                <a:solidFill>
                  <a:schemeClr val="bg1"/>
                </a:solidFill>
              </a:rPr>
              <a:pPr/>
              <a:t>‹Nº›</a:t>
            </a:fld>
            <a:endParaRPr kumimoji="0" lang="es-E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404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kumimoji="0" lang="es-ES" smtClean="0">
                <a:solidFill>
                  <a:schemeClr val="bg1"/>
                </a:solidFill>
              </a:rPr>
              <a:pPr algn="r"/>
              <a:t>14/04/2021</a:t>
            </a:fld>
            <a:endParaRPr kumimoji="0" lang="es-ES">
              <a:solidFill>
                <a:schemeClr val="bg1"/>
              </a:solidFill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kumimoji="0" lang="es-ES">
              <a:solidFill>
                <a:schemeClr val="bg1"/>
              </a:solidFill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kumimoji="0" lang="es-ES" smtClean="0">
                <a:solidFill>
                  <a:schemeClr val="bg1"/>
                </a:solidFill>
              </a:rPr>
              <a:pPr/>
              <a:t>‹Nº›</a:t>
            </a:fld>
            <a:endParaRPr kumimoji="0" lang="es-E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0738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8B50E-0B48-4566-8609-C51CF752A7DF}" type="datetimeFigureOut">
              <a:rPr lang="es-MX" smtClean="0"/>
              <a:pPr/>
              <a:t>14/04/2021</a:t>
            </a:fld>
            <a:endParaRPr kumimoji="0"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lang="es-MX" smtClean="0"/>
              <a:pPr/>
              <a:t>‹Nº›</a:t>
            </a:fld>
            <a:endParaRPr kumimoji="0" lang="es-MX"/>
          </a:p>
        </p:txBody>
      </p:sp>
    </p:spTree>
    <p:extLst>
      <p:ext uri="{BB962C8B-B14F-4D97-AF65-F5344CB8AC3E}">
        <p14:creationId xmlns:p14="http://schemas.microsoft.com/office/powerpoint/2010/main" val="3918996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kumimoji="0" lang="es-ES" smtClean="0">
                <a:solidFill>
                  <a:schemeClr val="bg1"/>
                </a:solidFill>
              </a:rPr>
              <a:pPr algn="r"/>
              <a:t>14/04/2021</a:t>
            </a:fld>
            <a:endParaRPr kumimoji="0" lang="es-ES">
              <a:solidFill>
                <a:schemeClr val="bg1"/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kumimoji="0" lang="es-ES">
              <a:solidFill>
                <a:schemeClr val="bg1"/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kumimoji="0" lang="es-ES" smtClean="0">
                <a:solidFill>
                  <a:schemeClr val="bg1"/>
                </a:solidFill>
              </a:rPr>
              <a:pPr/>
              <a:t>‹Nº›</a:t>
            </a:fld>
            <a:endParaRPr kumimoji="0" lang="es-E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52960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kumimoji="0" lang="es-ES" smtClean="0">
                <a:solidFill>
                  <a:schemeClr val="bg1"/>
                </a:solidFill>
              </a:rPr>
              <a:pPr algn="r"/>
              <a:t>14/04/2021</a:t>
            </a:fld>
            <a:endParaRPr kumimoji="0" lang="es-ES">
              <a:solidFill>
                <a:schemeClr val="bg1"/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kumimoji="0" lang="es-ES">
              <a:solidFill>
                <a:schemeClr val="bg1"/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kumimoji="0" lang="es-ES" smtClean="0">
                <a:solidFill>
                  <a:schemeClr val="bg1"/>
                </a:solidFill>
              </a:rPr>
              <a:pPr/>
              <a:t>‹Nº›</a:t>
            </a:fld>
            <a:endParaRPr kumimoji="0" lang="es-E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9712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9CB857-8B52-4609-948C-6A0D97499AAA}" type="datetimeFigureOut">
              <a:rPr lang="en-US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4/14/2021</a:t>
            </a:fld>
            <a:endParaRPr lang="en-US">
              <a:solidFill>
                <a:srgbClr val="534949">
                  <a:shade val="50000"/>
                </a:srgb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endParaRPr lang="en-US" dirty="0">
              <a:solidFill>
                <a:srgbClr val="534949">
                  <a:shade val="50000"/>
                </a:srgb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9CC883-AE71-442F-B779-857EA1BB4FD7}" type="slidenum">
              <a:rPr lang="en-US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‹Nº›</a:t>
            </a:fld>
            <a:endParaRPr lang="en-US" dirty="0">
              <a:solidFill>
                <a:srgbClr val="534949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3013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  <p:sldLayoutId id="2147483813" r:id="rId8"/>
    <p:sldLayoutId id="2147483814" r:id="rId9"/>
    <p:sldLayoutId id="2147483815" r:id="rId10"/>
    <p:sldLayoutId id="2147483816" r:id="rId11"/>
    <p:sldLayoutId id="2147483817" r:id="rId12"/>
  </p:sldLayoutIdLst>
  <p:transition>
    <p:fad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/>
          <p:cNvSpPr>
            <a:spLocks noGrp="1"/>
          </p:cNvSpPr>
          <p:nvPr>
            <p:ph type="body" sz="quarter" idx="13"/>
          </p:nvPr>
        </p:nvSpPr>
        <p:spPr bwMode="gray">
          <a:xfrm>
            <a:off x="1917700" y="419100"/>
            <a:ext cx="9563100" cy="1569740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es-MX" dirty="0"/>
              <a:t>Instrucciones</a:t>
            </a:r>
          </a:p>
          <a:p>
            <a:pPr lvl="2"/>
            <a:r>
              <a:rPr lang="es-MX" dirty="0"/>
              <a:t>Convierte las viñetas de las diapositiva 2  y 3 a un </a:t>
            </a:r>
            <a:r>
              <a:rPr lang="es-MX" b="1" i="1" dirty="0"/>
              <a:t>SmartArt Lista de viñetas horizontal, cambia el estilo a 3D Recuadro </a:t>
            </a:r>
            <a:r>
              <a:rPr lang="es-MX" dirty="0"/>
              <a:t>a ambos </a:t>
            </a:r>
            <a:r>
              <a:rPr lang="es-MX" b="1" i="1" dirty="0"/>
              <a:t>SmartArt. </a:t>
            </a:r>
          </a:p>
        </p:txBody>
      </p:sp>
    </p:spTree>
    <p:extLst>
      <p:ext uri="{BB962C8B-B14F-4D97-AF65-F5344CB8AC3E}">
        <p14:creationId xmlns:p14="http://schemas.microsoft.com/office/powerpoint/2010/main" val="22286527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Grupo A</a:t>
            </a:r>
          </a:p>
          <a:p>
            <a:pPr lvl="1"/>
            <a:r>
              <a:rPr lang="es-MX" dirty="0"/>
              <a:t>Brasil</a:t>
            </a:r>
          </a:p>
          <a:p>
            <a:pPr lvl="1"/>
            <a:r>
              <a:rPr lang="es-MX" dirty="0"/>
              <a:t>Croacia</a:t>
            </a:r>
          </a:p>
          <a:p>
            <a:pPr lvl="1"/>
            <a:r>
              <a:rPr lang="es-MX" dirty="0"/>
              <a:t>México</a:t>
            </a:r>
          </a:p>
          <a:p>
            <a:pPr lvl="1"/>
            <a:r>
              <a:rPr lang="es-MX" dirty="0"/>
              <a:t>Camerún</a:t>
            </a:r>
          </a:p>
        </p:txBody>
      </p:sp>
    </p:spTree>
    <p:extLst>
      <p:ext uri="{BB962C8B-B14F-4D97-AF65-F5344CB8AC3E}">
        <p14:creationId xmlns:p14="http://schemas.microsoft.com/office/powerpoint/2010/main" val="11568943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Grupo B</a:t>
            </a:r>
          </a:p>
          <a:p>
            <a:pPr lvl="1"/>
            <a:r>
              <a:rPr lang="es-MX" dirty="0"/>
              <a:t>España</a:t>
            </a:r>
          </a:p>
          <a:p>
            <a:pPr lvl="1"/>
            <a:r>
              <a:rPr lang="es-MX" dirty="0"/>
              <a:t>Holanda</a:t>
            </a:r>
          </a:p>
          <a:p>
            <a:pPr lvl="1"/>
            <a:r>
              <a:rPr lang="es-MX" dirty="0"/>
              <a:t>Chile</a:t>
            </a:r>
          </a:p>
          <a:p>
            <a:pPr lvl="1"/>
            <a:r>
              <a:rPr lang="es-MX" dirty="0"/>
              <a:t>Australia</a:t>
            </a:r>
          </a:p>
        </p:txBody>
      </p:sp>
    </p:spTree>
    <p:extLst>
      <p:ext uri="{BB962C8B-B14F-4D97-AF65-F5344CB8AC3E}">
        <p14:creationId xmlns:p14="http://schemas.microsoft.com/office/powerpoint/2010/main" val="149677832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40</Words>
  <Application>Microsoft Office PowerPoint</Application>
  <PresentationFormat>Panorámica</PresentationFormat>
  <Paragraphs>12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2008-01-28T18:19:13Z</dcterms:created>
  <dcterms:modified xsi:type="dcterms:W3CDTF">2021-04-14T14:46:31Z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LCID">
    <vt:i4>3082</vt:i4>
  </property>
  <property fmtid="{D5CDD505-2E9C-101B-9397-08002B2CF9AE}" pid="3" name="_Version">
    <vt:lpwstr>12.0.4518</vt:lpwstr>
  </property>
</Properties>
</file>