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  <p:embeddedFont>
      <p:font typeface="Noto Sans Medium" panose="020B0502040504020204" pitchFamily="34" charset="0"/>
      <p:regular r:id="rId28"/>
      <p:bold r:id="rId29"/>
      <p:italic r:id="rId30"/>
      <p:boldItalic r:id="rId31"/>
    </p:embeddedFont>
    <p:embeddedFont>
      <p:font typeface="Noto Sans SemiBold" panose="020B050204050402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49x6A+uQvMmTIcJWEuwxEBxJI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title"/>
          </p:nvPr>
        </p:nvSpPr>
        <p:spPr>
          <a:xfrm>
            <a:off x="3006246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emiBold"/>
              <a:buNone/>
              <a:defRPr sz="4400" b="1" i="0" u="none" strike="noStrike" cap="none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D3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7D39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4_Título y objetos">
  <p:cSld name="1.4_Título y objeto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8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rgbClr val="9C2148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1_Diapositiva de texto">
  <p:cSld name="2.1_Diapositiva de text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9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5B4E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rgbClr val="155B4E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2._Diapositiva de gráficos">
  <p:cSld name="2.2._Diapositiva de gráfico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5B4E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rgbClr val="155B4E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3_Diapositiva de gráficos">
  <p:cSld name="2.3_Diapositiva de gráfico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5B4E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rgbClr val="155B4E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4_Diapositiva de gráficos">
  <p:cSld name="2.4_Diapositiva de gráfico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2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5B4E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rgbClr val="155B4E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1_Inicio de Capítulo">
  <p:cSld name="3.1_Inicio de Capítul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body" idx="1"/>
          </p:nvPr>
        </p:nvSpPr>
        <p:spPr>
          <a:xfrm>
            <a:off x="4609578" y="2690834"/>
            <a:ext cx="6605540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2_Inicio de Capítulo">
  <p:cSld name="3.2_Inicio de Capítul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4609578" y="2690834"/>
            <a:ext cx="6605540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3_Inicio de Capítulo">
  <p:cSld name="3.3_Inicio de Capítul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4609578" y="2690834"/>
            <a:ext cx="6605540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C2148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9C2148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3006246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emiBold"/>
              <a:buNone/>
              <a:defRPr sz="4400" b="1" i="0" u="none" strike="noStrike" cap="none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7D395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7D395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/>
          <p:nvPr/>
        </p:nvSpPr>
        <p:spPr>
          <a:xfrm>
            <a:off x="838200" y="1669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endParaRPr sz="4400" b="0" i="0">
              <a:solidFill>
                <a:srgbClr val="A4214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" name="Google Shape;21;p21"/>
          <p:cNvSpPr txBox="1">
            <a:spLocks noGrp="1"/>
          </p:cNvSpPr>
          <p:nvPr>
            <p:ph type="title"/>
          </p:nvPr>
        </p:nvSpPr>
        <p:spPr>
          <a:xfrm>
            <a:off x="3006246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400"/>
              <a:buFont typeface="Noto Sans SemiBold"/>
              <a:buNone/>
              <a:defRPr sz="4400" b="1" i="0" u="none" strike="noStrike" cap="none">
                <a:solidFill>
                  <a:srgbClr val="9C2148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152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E152E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Diapositiva de título">
  <p:cSld name="4_Diapositiva de títul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/>
          <p:nvPr/>
        </p:nvSpPr>
        <p:spPr>
          <a:xfrm>
            <a:off x="838200" y="1669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endParaRPr sz="4400" b="0" i="0">
              <a:solidFill>
                <a:srgbClr val="A4214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1684733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emiBold"/>
              <a:buNone/>
              <a:defRPr sz="4400" b="1" i="0" u="none" strike="noStrike" cap="none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Diapositiva de título">
  <p:cSld name="5_Diapositiva de títul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/>
          <p:nvPr/>
        </p:nvSpPr>
        <p:spPr>
          <a:xfrm>
            <a:off x="838200" y="1669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endParaRPr sz="4400" b="0" i="0">
              <a:solidFill>
                <a:srgbClr val="A4214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1684733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emiBold"/>
              <a:buNone/>
              <a:defRPr sz="4400" b="1" i="0" u="none" strike="noStrike" cap="none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Diapositiva de título">
  <p:cSld name="6_Diapositiva de títul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/>
        </p:nvSpPr>
        <p:spPr>
          <a:xfrm>
            <a:off x="838200" y="16697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2145"/>
              </a:buClr>
              <a:buSzPts val="4400"/>
              <a:buFont typeface="Montserrat SemiBold"/>
              <a:buNone/>
            </a:pPr>
            <a:endParaRPr sz="4400" b="0" i="0">
              <a:solidFill>
                <a:srgbClr val="A42145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" name="Google Shape;33;p24"/>
          <p:cNvSpPr txBox="1">
            <a:spLocks noGrp="1"/>
          </p:cNvSpPr>
          <p:nvPr>
            <p:ph type="title"/>
          </p:nvPr>
        </p:nvSpPr>
        <p:spPr>
          <a:xfrm>
            <a:off x="1684733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400"/>
              <a:buFont typeface="Noto Sans SemiBold"/>
              <a:buNone/>
              <a:defRPr sz="4400" b="1" i="0" u="none" strike="noStrike" cap="none">
                <a:solidFill>
                  <a:srgbClr val="9C2148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152E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6E152E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1_Diapositiva de texto">
  <p:cSld name="1.1_Diapositiva de texto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rgbClr val="9C2148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293318" y="1478072"/>
            <a:ext cx="8465671" cy="427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2_Diapositiva de gráficos">
  <p:cSld name="1.2_Diapositiva de gráfico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rgbClr val="9C2148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3_Título y objetos">
  <p:cSld name="1.3_Título y objetos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Noto Sans Medium"/>
                <a:ea typeface="Noto Sans Medium"/>
                <a:cs typeface="Noto Sans Medium"/>
                <a:sym typeface="Noto Sans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rgbClr val="9C2148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>
            <a:spLocks noGrp="1"/>
          </p:cNvSpPr>
          <p:nvPr>
            <p:ph type="title"/>
          </p:nvPr>
        </p:nvSpPr>
        <p:spPr>
          <a:xfrm>
            <a:off x="3006246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emiBold"/>
              <a:buNone/>
            </a:pPr>
            <a:endParaRPr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D395"/>
              </a:buClr>
              <a:buSzPts val="2000"/>
              <a:buNone/>
            </a:pPr>
            <a:endParaRPr/>
          </a:p>
        </p:txBody>
      </p:sp>
      <p:grpSp>
        <p:nvGrpSpPr>
          <p:cNvPr id="77" name="Google Shape;77;p1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78" name="Google Shape;78;p1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 b="0" i="0" u="none" strike="noStrike" cap="none" dirty="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 dirty="0"/>
            </a:p>
          </p:txBody>
        </p:sp>
        <p:sp>
          <p:nvSpPr>
            <p:cNvPr id="79" name="Google Shape;79;p1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 b="0" i="0" u="none" strike="noStrike" cap="none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sp>
        <p:nvSpPr>
          <p:cNvPr id="80" name="Google Shape;80;p1"/>
          <p:cNvSpPr txBox="1"/>
          <p:nvPr/>
        </p:nvSpPr>
        <p:spPr>
          <a:xfrm>
            <a:off x="-510639" y="476200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" name="Google Shape;81;p1" title="Educación_CONALEP_blanco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400" y="214800"/>
            <a:ext cx="4268385" cy="5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58" name="Google Shape;158;p10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000"/>
              <a:buFont typeface="Noto Sans SemiBold"/>
              <a:buNone/>
            </a:pPr>
            <a:r>
              <a:rPr lang="es-MX"/>
              <a:t>Título</a:t>
            </a:r>
            <a:endParaRPr/>
          </a:p>
        </p:txBody>
      </p:sp>
      <p:grpSp>
        <p:nvGrpSpPr>
          <p:cNvPr id="159" name="Google Shape;159;p10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160" name="Google Shape;160;p10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161" name="Google Shape;161;p10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162" name="Google Shape;162;p10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55B4E"/>
              </a:buClr>
              <a:buSzPts val="4000"/>
              <a:buFont typeface="Noto Sans SemiBold"/>
              <a:buNone/>
            </a:pPr>
            <a:r>
              <a:rPr lang="es-MX"/>
              <a:t>Título</a:t>
            </a:r>
            <a:endParaRPr/>
          </a:p>
        </p:txBody>
      </p:sp>
      <p:grpSp>
        <p:nvGrpSpPr>
          <p:cNvPr id="169" name="Google Shape;169;p11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170" name="Google Shape;170;p11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171" name="Google Shape;171;p11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172" name="Google Shape;172;p11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78" name="Google Shape;178;p12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5B4E"/>
              </a:buClr>
              <a:buSzPts val="4000"/>
              <a:buFont typeface="Noto Sans SemiBold"/>
              <a:buNone/>
            </a:pPr>
            <a:r>
              <a:rPr lang="es-MX"/>
              <a:t>Título</a:t>
            </a:r>
            <a:endParaRPr/>
          </a:p>
        </p:txBody>
      </p:sp>
      <p:grpSp>
        <p:nvGrpSpPr>
          <p:cNvPr id="179" name="Google Shape;179;p12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180" name="Google Shape;180;p12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181" name="Google Shape;181;p12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182" name="Google Shape;182;p12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5B4E"/>
              </a:buClr>
              <a:buSzPts val="4000"/>
              <a:buFont typeface="Noto Sans SemiBold"/>
              <a:buNone/>
            </a:pPr>
            <a:r>
              <a:rPr lang="es-MX"/>
              <a:t>Título</a:t>
            </a:r>
            <a:endParaRPr/>
          </a:p>
        </p:txBody>
      </p:sp>
      <p:grpSp>
        <p:nvGrpSpPr>
          <p:cNvPr id="189" name="Google Shape;189;p13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190" name="Google Shape;190;p13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191" name="Google Shape;191;p13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192" name="Google Shape;192;p13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55B4E"/>
              </a:buClr>
              <a:buSzPts val="4000"/>
              <a:buFont typeface="Noto Sans SemiBold"/>
              <a:buNone/>
            </a:pPr>
            <a:r>
              <a:rPr lang="es-MX"/>
              <a:t>Título</a:t>
            </a:r>
            <a:endParaRPr/>
          </a:p>
        </p:txBody>
      </p:sp>
      <p:grpSp>
        <p:nvGrpSpPr>
          <p:cNvPr id="199" name="Google Shape;199;p14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200" name="Google Shape;200;p14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201" name="Google Shape;201;p14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202" name="Google Shape;202;p14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"/>
          <p:cNvSpPr txBox="1">
            <a:spLocks noGrp="1"/>
          </p:cNvSpPr>
          <p:nvPr>
            <p:ph type="body" idx="1"/>
          </p:nvPr>
        </p:nvSpPr>
        <p:spPr>
          <a:xfrm>
            <a:off x="4609578" y="2690834"/>
            <a:ext cx="6605540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  <p:grpSp>
        <p:nvGrpSpPr>
          <p:cNvPr id="208" name="Google Shape;208;p15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209" name="Google Shape;209;p15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210" name="Google Shape;210;p15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211" name="Google Shape;211;p15" title="Educación_CONALEP_blanco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400" y="214800"/>
            <a:ext cx="4268385" cy="5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body" idx="1"/>
          </p:nvPr>
        </p:nvSpPr>
        <p:spPr>
          <a:xfrm>
            <a:off x="4609578" y="2690834"/>
            <a:ext cx="6605540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218" name="Google Shape;218;p16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219" name="Google Shape;219;p16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220" name="Google Shape;220;p16" title="Educación_CONALEP_blanco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400" y="214800"/>
            <a:ext cx="4268385" cy="5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7"/>
          <p:cNvSpPr txBox="1">
            <a:spLocks noGrp="1"/>
          </p:cNvSpPr>
          <p:nvPr>
            <p:ph type="body" idx="1"/>
          </p:nvPr>
        </p:nvSpPr>
        <p:spPr>
          <a:xfrm>
            <a:off x="4609578" y="2690834"/>
            <a:ext cx="6605540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ct val="100000"/>
              <a:buNone/>
            </a:pPr>
            <a:endParaRPr/>
          </a:p>
        </p:txBody>
      </p:sp>
      <p:grpSp>
        <p:nvGrpSpPr>
          <p:cNvPr id="227" name="Google Shape;227;p17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228" name="Google Shape;228;p17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229" name="Google Shape;229;p17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230" name="Google Shape;230;p17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>
            <a:spLocks noGrp="1"/>
          </p:cNvSpPr>
          <p:nvPr>
            <p:ph type="title"/>
          </p:nvPr>
        </p:nvSpPr>
        <p:spPr>
          <a:xfrm>
            <a:off x="3006246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emiBold"/>
              <a:buNone/>
            </a:pPr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D395"/>
              </a:buClr>
              <a:buSzPts val="2000"/>
              <a:buNone/>
            </a:pPr>
            <a:endParaRPr/>
          </a:p>
        </p:txBody>
      </p:sp>
      <p:grpSp>
        <p:nvGrpSpPr>
          <p:cNvPr id="88" name="Google Shape;88;p2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89" name="Google Shape;89;p2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90" name="Google Shape;90;p2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91" name="Google Shape;91;p2" title="Educación_CONALEP_blanco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400" y="214800"/>
            <a:ext cx="4268385" cy="5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3006246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400"/>
              <a:buFont typeface="Noto Sans SemiBold"/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2000"/>
              <a:buNone/>
            </a:pPr>
            <a:endParaRPr/>
          </a:p>
        </p:txBody>
      </p:sp>
      <p:grpSp>
        <p:nvGrpSpPr>
          <p:cNvPr id="98" name="Google Shape;98;p3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99" name="Google Shape;99;p3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101" name="Google Shape;101;p3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1684733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emiBold"/>
              <a:buNone/>
            </a:pP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pic>
        <p:nvPicPr>
          <p:cNvPr id="108" name="Google Shape;108;p4" title="Educación_CONALEP_blanco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400" y="214800"/>
            <a:ext cx="4268385" cy="5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684733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oto Sans SemiBold"/>
              <a:buNone/>
            </a:pP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/>
          </a:p>
        </p:txBody>
      </p:sp>
      <p:pic>
        <p:nvPicPr>
          <p:cNvPr id="115" name="Google Shape;115;p5" title="Educación_CONALEP_blanco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0400" y="214800"/>
            <a:ext cx="4268385" cy="5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1684733" y="1955870"/>
            <a:ext cx="882253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400"/>
              <a:buFont typeface="Noto Sans SemiBold"/>
              <a:buNone/>
            </a:pPr>
            <a:endParaRPr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2000"/>
              <a:buNone/>
            </a:pPr>
            <a:endParaRPr/>
          </a:p>
        </p:txBody>
      </p:sp>
      <p:pic>
        <p:nvPicPr>
          <p:cNvPr id="122" name="Google Shape;122;p6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000"/>
              <a:buFont typeface="Noto Sans SemiBold"/>
              <a:buNone/>
            </a:pPr>
            <a:r>
              <a:rPr lang="es-MX"/>
              <a:t>Título</a:t>
            </a:r>
            <a:endParaRPr/>
          </a:p>
        </p:txBody>
      </p:sp>
      <p:sp>
        <p:nvSpPr>
          <p:cNvPr id="128" name="Google Shape;128;p7"/>
          <p:cNvSpPr txBox="1">
            <a:spLocks noGrp="1"/>
          </p:cNvSpPr>
          <p:nvPr>
            <p:ph type="body" idx="1"/>
          </p:nvPr>
        </p:nvSpPr>
        <p:spPr>
          <a:xfrm>
            <a:off x="293318" y="1478072"/>
            <a:ext cx="8465671" cy="427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endParaRPr/>
          </a:p>
        </p:txBody>
      </p:sp>
      <p:grpSp>
        <p:nvGrpSpPr>
          <p:cNvPr id="129" name="Google Shape;129;p7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130" name="Google Shape;130;p7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131" name="Google Shape;131;p7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132" name="Google Shape;132;p7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000"/>
              <a:buFont typeface="Noto Sans SemiBold"/>
              <a:buNone/>
            </a:pPr>
            <a:r>
              <a:rPr lang="es-MX"/>
              <a:t>Título</a:t>
            </a:r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140" name="Google Shape;140;p8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141" name="Google Shape;141;p8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142" name="Google Shape;142;p8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body" idx="1"/>
          </p:nvPr>
        </p:nvSpPr>
        <p:spPr>
          <a:xfrm>
            <a:off x="293318" y="1478071"/>
            <a:ext cx="8465671" cy="469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293318" y="251901"/>
            <a:ext cx="8465671" cy="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C2148"/>
              </a:buClr>
              <a:buSzPts val="4000"/>
              <a:buFont typeface="Noto Sans SemiBold"/>
              <a:buNone/>
            </a:pPr>
            <a:r>
              <a:rPr lang="es-MX"/>
              <a:t>Título</a:t>
            </a:r>
            <a:endParaRPr/>
          </a:p>
        </p:txBody>
      </p:sp>
      <p:grpSp>
        <p:nvGrpSpPr>
          <p:cNvPr id="149" name="Google Shape;149;p9"/>
          <p:cNvGrpSpPr/>
          <p:nvPr/>
        </p:nvGrpSpPr>
        <p:grpSpPr>
          <a:xfrm>
            <a:off x="9045804" y="3574081"/>
            <a:ext cx="2782975" cy="2548063"/>
            <a:chOff x="9009888" y="3523553"/>
            <a:chExt cx="2782975" cy="2548063"/>
          </a:xfrm>
        </p:grpSpPr>
        <p:sp>
          <p:nvSpPr>
            <p:cNvPr id="150" name="Google Shape;150;p9"/>
            <p:cNvSpPr/>
            <p:nvPr/>
          </p:nvSpPr>
          <p:spPr>
            <a:xfrm>
              <a:off x="9009888" y="3523553"/>
              <a:ext cx="2782975" cy="254806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800">
                  <a:solidFill>
                    <a:schemeClr val="lt1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Recuadro para traducción de señas</a:t>
              </a:r>
              <a:endParaRPr/>
            </a:p>
          </p:txBody>
        </p:sp>
        <p:sp>
          <p:nvSpPr>
            <p:cNvPr id="151" name="Google Shape;151;p9"/>
            <p:cNvSpPr txBox="1"/>
            <p:nvPr/>
          </p:nvSpPr>
          <p:spPr>
            <a:xfrm>
              <a:off x="9680252" y="3853526"/>
              <a:ext cx="1495368" cy="300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1351">
                  <a:solidFill>
                    <a:srgbClr val="A42145"/>
                  </a:solidFill>
                  <a:latin typeface="Noto Sans Medium"/>
                  <a:ea typeface="Noto Sans Medium"/>
                  <a:cs typeface="Noto Sans Medium"/>
                  <a:sym typeface="Noto Sans Medium"/>
                </a:rPr>
                <a:t>(BORRAR)</a:t>
              </a:r>
              <a:endParaRPr/>
            </a:p>
          </p:txBody>
        </p:sp>
      </p:grpSp>
      <p:pic>
        <p:nvPicPr>
          <p:cNvPr id="152" name="Google Shape;152;p9" title="Educación_CONALEP_color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888" y="214318"/>
            <a:ext cx="4279393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121</Words>
  <Application>Microsoft Office PowerPoint</Application>
  <PresentationFormat>Panorámica</PresentationFormat>
  <Paragraphs>37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Noto Sans SemiBold</vt:lpstr>
      <vt:lpstr>Arial</vt:lpstr>
      <vt:lpstr>Noto Sans Medium</vt:lpstr>
      <vt:lpstr>Montserrat SemiBold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Título</vt:lpstr>
      <vt:lpstr>Título</vt:lpstr>
      <vt:lpstr>Título</vt:lpstr>
      <vt:lpstr>Título</vt:lpstr>
      <vt:lpstr>Título</vt:lpstr>
      <vt:lpstr>Título</vt:lpstr>
      <vt:lpstr>Título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Jonathan Nunez Mendoza</cp:lastModifiedBy>
  <cp:revision>2</cp:revision>
  <dcterms:created xsi:type="dcterms:W3CDTF">2018-12-04T03:27:02Z</dcterms:created>
  <dcterms:modified xsi:type="dcterms:W3CDTF">2026-01-07T17:06:12Z</dcterms:modified>
</cp:coreProperties>
</file>